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if&amp;ct=g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83" r:id="rId2"/>
  </p:sldMasterIdLst>
  <p:notesMasterIdLst>
    <p:notesMasterId r:id="rId48"/>
  </p:notesMasterIdLst>
  <p:sldIdLst>
    <p:sldId id="299" r:id="rId3"/>
    <p:sldId id="302" r:id="rId4"/>
    <p:sldId id="323" r:id="rId5"/>
    <p:sldId id="324" r:id="rId6"/>
    <p:sldId id="325" r:id="rId7"/>
    <p:sldId id="300" r:id="rId8"/>
    <p:sldId id="301" r:id="rId9"/>
    <p:sldId id="258" r:id="rId10"/>
    <p:sldId id="293" r:id="rId11"/>
    <p:sldId id="303" r:id="rId12"/>
    <p:sldId id="304" r:id="rId13"/>
    <p:sldId id="305" r:id="rId14"/>
    <p:sldId id="306" r:id="rId15"/>
    <p:sldId id="307" r:id="rId16"/>
    <p:sldId id="311" r:id="rId17"/>
    <p:sldId id="312" r:id="rId18"/>
    <p:sldId id="308" r:id="rId19"/>
    <p:sldId id="313" r:id="rId20"/>
    <p:sldId id="314" r:id="rId21"/>
    <p:sldId id="315" r:id="rId22"/>
    <p:sldId id="316" r:id="rId23"/>
    <p:sldId id="319" r:id="rId24"/>
    <p:sldId id="320" r:id="rId25"/>
    <p:sldId id="326" r:id="rId26"/>
    <p:sldId id="321" r:id="rId27"/>
    <p:sldId id="333" r:id="rId28"/>
    <p:sldId id="342" r:id="rId29"/>
    <p:sldId id="317" r:id="rId30"/>
    <p:sldId id="322" r:id="rId31"/>
    <p:sldId id="334" r:id="rId32"/>
    <p:sldId id="337" r:id="rId33"/>
    <p:sldId id="338" r:id="rId34"/>
    <p:sldId id="339" r:id="rId35"/>
    <p:sldId id="336" r:id="rId36"/>
    <p:sldId id="335" r:id="rId37"/>
    <p:sldId id="340" r:id="rId38"/>
    <p:sldId id="341" r:id="rId39"/>
    <p:sldId id="318" r:id="rId40"/>
    <p:sldId id="332" r:id="rId41"/>
    <p:sldId id="327" r:id="rId42"/>
    <p:sldId id="330" r:id="rId43"/>
    <p:sldId id="328" r:id="rId44"/>
    <p:sldId id="331" r:id="rId45"/>
    <p:sldId id="292" r:id="rId46"/>
    <p:sldId id="298" r:id="rId47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Ligurino Cd Rg" panose="020B0608040200010104" pitchFamily="34" charset="0"/>
      <p:regular r:id="rId53"/>
    </p:embeddedFont>
    <p:embeddedFont>
      <p:font typeface="Proxima Nova Cond Medium" panose="02000506030000020004" pitchFamily="50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98" autoAdjust="0"/>
    <p:restoredTop sz="75326" autoAdjust="0"/>
  </p:normalViewPr>
  <p:slideViewPr>
    <p:cSldViewPr snapToGrid="0">
      <p:cViewPr varScale="1">
        <p:scale>
          <a:sx n="86" d="100"/>
          <a:sy n="86" d="100"/>
        </p:scale>
        <p:origin x="276" y="9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B3C59-FCBF-49F3-B885-1C3AE1AD813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B7DD6-181F-483A-9FC0-8DEF2827D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4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90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abstract out background tasks from your UI or front facing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18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4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80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50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1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tools to your tool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72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abstract out background tasks from your UI or front facing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85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45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54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01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8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1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37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5257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1159B9-4DC2-D673-3CF7-91D05460F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1122362"/>
            <a:ext cx="5257799" cy="42880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4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27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259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6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1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5257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1159B9-4DC2-D673-3CF7-91D05460F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1122362"/>
            <a:ext cx="5257799" cy="42880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1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CD6D-AF27-C8D0-49F9-953336F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F119E-4A85-694C-DF13-B007FA9AE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35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9298-238A-4037-67DF-69289C3C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C3DD9-A651-FE95-4A7D-676670EFE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E897F-7556-CB1E-3D3F-3B3C44FFD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646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81B2-A875-D706-19CE-DD7F55CA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DFD4-61D9-B49A-73F7-ED3C47366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15C71-A23B-2460-73B7-565041684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E26C0-5303-E5CC-5F4C-8CDCF9CA8A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26436-9FB2-4AF8-C440-998C7D605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3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77FB-19B4-79F1-2F16-1B42F7C1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886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32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15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4B407-3D4B-3A8D-C8B4-3CCC0CAE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854C-F0A2-F045-04C3-98930ACD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FEE646-C360-CB94-FA50-AF16BC966F5A}"/>
              </a:ext>
            </a:extLst>
          </p:cNvPr>
          <p:cNvGrpSpPr/>
          <p:nvPr userDrawn="1"/>
        </p:nvGrpSpPr>
        <p:grpSpPr>
          <a:xfrm>
            <a:off x="249383" y="6354375"/>
            <a:ext cx="11693234" cy="276999"/>
            <a:chOff x="249383" y="6234545"/>
            <a:chExt cx="11693234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0AECBA-FF68-BF4D-9D28-E04A8E5FBAB4}"/>
                </a:ext>
              </a:extLst>
            </p:cNvPr>
            <p:cNvSpPr txBox="1"/>
            <p:nvPr/>
          </p:nvSpPr>
          <p:spPr>
            <a:xfrm>
              <a:off x="249383" y="6234545"/>
              <a:ext cx="4364182" cy="276999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Annihilating Workloads with Azure Functions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E61DD4-086B-963B-E510-73854418B95B}"/>
                </a:ext>
              </a:extLst>
            </p:cNvPr>
            <p:cNvSpPr txBox="1"/>
            <p:nvPr/>
          </p:nvSpPr>
          <p:spPr>
            <a:xfrm>
              <a:off x="7578435" y="6234545"/>
              <a:ext cx="4364182" cy="276999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@1kevgriff@bbiz.io | @1kevgriff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AFE36A-2507-E167-F456-586DF12F65EC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4613565" y="6373045"/>
              <a:ext cx="116239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A7549A-6948-2718-C5D7-33DCAA2F5309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6416040" y="6373045"/>
              <a:ext cx="116239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AB1D7D9-E2BA-BA2C-070D-DE7EA8BB5841}"/>
              </a:ext>
            </a:extLst>
          </p:cNvPr>
          <p:cNvSpPr txBox="1"/>
          <p:nvPr userDrawn="1"/>
        </p:nvSpPr>
        <p:spPr>
          <a:xfrm>
            <a:off x="5775960" y="6354375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E191A70-2438-4CC7-A701-CA8790CB0388}" type="slidenum">
              <a:rPr lang="en-US" sz="1200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7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4B407-3D4B-3A8D-C8B4-3CCC0CAE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854C-F0A2-F045-04C3-98930ACD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7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91" r:id="rId4"/>
    <p:sldLayoutId id="2147483692" r:id="rId5"/>
    <p:sldLayoutId id="2147483693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&amp;ct=g"/><Relationship Id="rId2" Type="http://schemas.openxmlformats.org/officeDocument/2006/relationships/image" Target="../media/image8.gif&amp;ct=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&amp;ct=g"/><Relationship Id="rId2" Type="http://schemas.openxmlformats.org/officeDocument/2006/relationships/image" Target="../media/image8.gif&amp;ct=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&amp;ct=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&amp;ct=g"/><Relationship Id="rId2" Type="http://schemas.openxmlformats.org/officeDocument/2006/relationships/image" Target="../media/image8.gif&amp;ct=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&amp;ct=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&amp;ct=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&amp;ct=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&amp;ct=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ignalrmastery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F96AB-1987-2DD4-ADA4-6D0E5D4BF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Annihilating Workloads </a:t>
            </a:r>
            <a:br>
              <a:rPr lang="en-US" dirty="0"/>
            </a:br>
            <a:r>
              <a:rPr lang="en-US" dirty="0"/>
              <a:t>with Azure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C7F22-A0A9-5110-6AAF-1E2E28AAD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Kevin Griffin – Orlando Code Camp</a:t>
            </a:r>
          </a:p>
        </p:txBody>
      </p:sp>
    </p:spTree>
    <p:extLst>
      <p:ext uri="{BB962C8B-B14F-4D97-AF65-F5344CB8AC3E}">
        <p14:creationId xmlns:p14="http://schemas.microsoft.com/office/powerpoint/2010/main" val="41669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6D7F66-1A36-A99A-7531-61D1DA82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“Promise of Serverless”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4F2FF04-486C-055D-5BAE-995FB7A6F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93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535C-C956-9B5E-4991-F6ED8B65A3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“It’s just someone</a:t>
            </a:r>
            <a:br>
              <a:rPr lang="en-US" dirty="0"/>
            </a:br>
            <a:r>
              <a:rPr lang="en-US" dirty="0"/>
              <a:t>else's servers”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109023-9838-EE84-4AE2-0F51DE3E8C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49043-EA2A-FE94-072F-CC6831C40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80" y="1647505"/>
            <a:ext cx="3988420" cy="356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9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65DDD4-C6FC-89C8-E175-A7B1E85FDB52}"/>
              </a:ext>
            </a:extLst>
          </p:cNvPr>
          <p:cNvSpPr/>
          <p:nvPr/>
        </p:nvSpPr>
        <p:spPr>
          <a:xfrm>
            <a:off x="1025912" y="1416205"/>
            <a:ext cx="4516244" cy="4025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Application Host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0193EB-2D47-D941-F9E4-4041C6480508}"/>
              </a:ext>
            </a:extLst>
          </p:cNvPr>
          <p:cNvSpPr/>
          <p:nvPr/>
        </p:nvSpPr>
        <p:spPr>
          <a:xfrm>
            <a:off x="1248937" y="1750741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66953E-DC84-EC55-7006-6276C55A24A8}"/>
              </a:ext>
            </a:extLst>
          </p:cNvPr>
          <p:cNvSpPr/>
          <p:nvPr/>
        </p:nvSpPr>
        <p:spPr>
          <a:xfrm>
            <a:off x="2665142" y="1750740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AF6363-EC77-A6D9-951D-70E6ADDDAFB6}"/>
              </a:ext>
            </a:extLst>
          </p:cNvPr>
          <p:cNvSpPr/>
          <p:nvPr/>
        </p:nvSpPr>
        <p:spPr>
          <a:xfrm>
            <a:off x="4075772" y="1750739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5B2E11-9835-289C-7C14-8964769A86A9}"/>
              </a:ext>
            </a:extLst>
          </p:cNvPr>
          <p:cNvSpPr/>
          <p:nvPr/>
        </p:nvSpPr>
        <p:spPr>
          <a:xfrm>
            <a:off x="1845527" y="2670717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E94F11-390D-2893-3B1D-3F81C96531B7}"/>
              </a:ext>
            </a:extLst>
          </p:cNvPr>
          <p:cNvSpPr/>
          <p:nvPr/>
        </p:nvSpPr>
        <p:spPr>
          <a:xfrm>
            <a:off x="3261732" y="2670716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135E8A-59E7-4C3B-7129-27E2085AE69D}"/>
              </a:ext>
            </a:extLst>
          </p:cNvPr>
          <p:cNvSpPr/>
          <p:nvPr/>
        </p:nvSpPr>
        <p:spPr>
          <a:xfrm>
            <a:off x="1248937" y="3590694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357636A-DB6C-F314-F173-FE08764F68CE}"/>
              </a:ext>
            </a:extLst>
          </p:cNvPr>
          <p:cNvSpPr/>
          <p:nvPr/>
        </p:nvSpPr>
        <p:spPr>
          <a:xfrm>
            <a:off x="2705100" y="3590692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E612B3-8F37-2399-CD4D-B4243DAC5617}"/>
              </a:ext>
            </a:extLst>
          </p:cNvPr>
          <p:cNvSpPr/>
          <p:nvPr/>
        </p:nvSpPr>
        <p:spPr>
          <a:xfrm>
            <a:off x="4075772" y="3590691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8646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65DDD4-C6FC-89C8-E175-A7B1E85FDB52}"/>
              </a:ext>
            </a:extLst>
          </p:cNvPr>
          <p:cNvSpPr/>
          <p:nvPr/>
        </p:nvSpPr>
        <p:spPr>
          <a:xfrm>
            <a:off x="1025912" y="1416205"/>
            <a:ext cx="4516244" cy="4025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Application Host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0193EB-2D47-D941-F9E4-4041C6480508}"/>
              </a:ext>
            </a:extLst>
          </p:cNvPr>
          <p:cNvSpPr/>
          <p:nvPr/>
        </p:nvSpPr>
        <p:spPr>
          <a:xfrm>
            <a:off x="1248937" y="1750741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66953E-DC84-EC55-7006-6276C55A24A8}"/>
              </a:ext>
            </a:extLst>
          </p:cNvPr>
          <p:cNvSpPr/>
          <p:nvPr/>
        </p:nvSpPr>
        <p:spPr>
          <a:xfrm>
            <a:off x="2665142" y="1750740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AF6363-EC77-A6D9-951D-70E6ADDDAFB6}"/>
              </a:ext>
            </a:extLst>
          </p:cNvPr>
          <p:cNvSpPr/>
          <p:nvPr/>
        </p:nvSpPr>
        <p:spPr>
          <a:xfrm>
            <a:off x="4075772" y="1750739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5B2E11-9835-289C-7C14-8964769A86A9}"/>
              </a:ext>
            </a:extLst>
          </p:cNvPr>
          <p:cNvSpPr/>
          <p:nvPr/>
        </p:nvSpPr>
        <p:spPr>
          <a:xfrm>
            <a:off x="1845527" y="2670717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E94F11-390D-2893-3B1D-3F81C96531B7}"/>
              </a:ext>
            </a:extLst>
          </p:cNvPr>
          <p:cNvSpPr/>
          <p:nvPr/>
        </p:nvSpPr>
        <p:spPr>
          <a:xfrm>
            <a:off x="3261732" y="2670716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135E8A-59E7-4C3B-7129-27E2085AE69D}"/>
              </a:ext>
            </a:extLst>
          </p:cNvPr>
          <p:cNvSpPr/>
          <p:nvPr/>
        </p:nvSpPr>
        <p:spPr>
          <a:xfrm>
            <a:off x="1248937" y="3590694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357636A-DB6C-F314-F173-FE08764F68CE}"/>
              </a:ext>
            </a:extLst>
          </p:cNvPr>
          <p:cNvSpPr/>
          <p:nvPr/>
        </p:nvSpPr>
        <p:spPr>
          <a:xfrm>
            <a:off x="2705100" y="3590692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E612B3-8F37-2399-CD4D-B4243DAC5617}"/>
              </a:ext>
            </a:extLst>
          </p:cNvPr>
          <p:cNvSpPr/>
          <p:nvPr/>
        </p:nvSpPr>
        <p:spPr>
          <a:xfrm>
            <a:off x="4075772" y="3590691"/>
            <a:ext cx="1193180" cy="7582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FD1B6C-1D76-45A7-80CD-AF57397F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88" y="1142999"/>
            <a:ext cx="3810000" cy="457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313512-5B62-1769-DEBB-B3BA5BF90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97" y="1652469"/>
            <a:ext cx="6316549" cy="35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CAD7661-5505-8319-7882-F148AB0DBD15}"/>
              </a:ext>
            </a:extLst>
          </p:cNvPr>
          <p:cNvGrpSpPr/>
          <p:nvPr/>
        </p:nvGrpSpPr>
        <p:grpSpPr>
          <a:xfrm>
            <a:off x="1025912" y="1416205"/>
            <a:ext cx="4516244" cy="4025590"/>
            <a:chOff x="1025912" y="1416205"/>
            <a:chExt cx="4516244" cy="40255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65DDD4-C6FC-89C8-E175-A7B1E85FDB52}"/>
                </a:ext>
              </a:extLst>
            </p:cNvPr>
            <p:cNvSpPr/>
            <p:nvPr/>
          </p:nvSpPr>
          <p:spPr>
            <a:xfrm>
              <a:off x="1025912" y="1416205"/>
              <a:ext cx="4516244" cy="4025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Application Host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90193EB-2D47-D941-F9E4-4041C6480508}"/>
                </a:ext>
              </a:extLst>
            </p:cNvPr>
            <p:cNvSpPr/>
            <p:nvPr/>
          </p:nvSpPr>
          <p:spPr>
            <a:xfrm>
              <a:off x="1248937" y="175074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966953E-DC84-EC55-7006-6276C55A24A8}"/>
                </a:ext>
              </a:extLst>
            </p:cNvPr>
            <p:cNvSpPr/>
            <p:nvPr/>
          </p:nvSpPr>
          <p:spPr>
            <a:xfrm>
              <a:off x="2665142" y="1750740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1AF6363-EC77-A6D9-951D-70E6ADDDAFB6}"/>
                </a:ext>
              </a:extLst>
            </p:cNvPr>
            <p:cNvSpPr/>
            <p:nvPr/>
          </p:nvSpPr>
          <p:spPr>
            <a:xfrm>
              <a:off x="4075772" y="1750739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5B2E11-9835-289C-7C14-8964769A86A9}"/>
                </a:ext>
              </a:extLst>
            </p:cNvPr>
            <p:cNvSpPr/>
            <p:nvPr/>
          </p:nvSpPr>
          <p:spPr>
            <a:xfrm>
              <a:off x="1845527" y="2670717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8E94F11-390D-2893-3B1D-3F81C96531B7}"/>
                </a:ext>
              </a:extLst>
            </p:cNvPr>
            <p:cNvSpPr/>
            <p:nvPr/>
          </p:nvSpPr>
          <p:spPr>
            <a:xfrm>
              <a:off x="3261732" y="2670716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5135E8A-59E7-4C3B-7129-27E2085AE69D}"/>
                </a:ext>
              </a:extLst>
            </p:cNvPr>
            <p:cNvSpPr/>
            <p:nvPr/>
          </p:nvSpPr>
          <p:spPr>
            <a:xfrm>
              <a:off x="1248937" y="3590694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357636A-DB6C-F314-F173-FE08764F68CE}"/>
                </a:ext>
              </a:extLst>
            </p:cNvPr>
            <p:cNvSpPr/>
            <p:nvPr/>
          </p:nvSpPr>
          <p:spPr>
            <a:xfrm>
              <a:off x="2705100" y="3590692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AE612B3-8F37-2399-CD4D-B4243DAC5617}"/>
                </a:ext>
              </a:extLst>
            </p:cNvPr>
            <p:cNvSpPr/>
            <p:nvPr/>
          </p:nvSpPr>
          <p:spPr>
            <a:xfrm>
              <a:off x="4075772" y="359069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9FD1B6C-1D76-45A7-80CD-AF57397F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88" y="1142999"/>
            <a:ext cx="3810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DDBDA-D843-C3B5-1043-8C7A26DC7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5" y="1946118"/>
            <a:ext cx="6910511" cy="29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4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CAD7661-5505-8319-7882-F148AB0DBD15}"/>
              </a:ext>
            </a:extLst>
          </p:cNvPr>
          <p:cNvGrpSpPr/>
          <p:nvPr/>
        </p:nvGrpSpPr>
        <p:grpSpPr>
          <a:xfrm>
            <a:off x="241372" y="200722"/>
            <a:ext cx="4516244" cy="4025590"/>
            <a:chOff x="1025912" y="1416205"/>
            <a:chExt cx="4516244" cy="40255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65DDD4-C6FC-89C8-E175-A7B1E85FDB52}"/>
                </a:ext>
              </a:extLst>
            </p:cNvPr>
            <p:cNvSpPr/>
            <p:nvPr/>
          </p:nvSpPr>
          <p:spPr>
            <a:xfrm>
              <a:off x="1025912" y="1416205"/>
              <a:ext cx="4516244" cy="4025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Application Host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90193EB-2D47-D941-F9E4-4041C6480508}"/>
                </a:ext>
              </a:extLst>
            </p:cNvPr>
            <p:cNvSpPr/>
            <p:nvPr/>
          </p:nvSpPr>
          <p:spPr>
            <a:xfrm>
              <a:off x="1248937" y="175074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966953E-DC84-EC55-7006-6276C55A24A8}"/>
                </a:ext>
              </a:extLst>
            </p:cNvPr>
            <p:cNvSpPr/>
            <p:nvPr/>
          </p:nvSpPr>
          <p:spPr>
            <a:xfrm>
              <a:off x="2665142" y="1750740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1AF6363-EC77-A6D9-951D-70E6ADDDAFB6}"/>
                </a:ext>
              </a:extLst>
            </p:cNvPr>
            <p:cNvSpPr/>
            <p:nvPr/>
          </p:nvSpPr>
          <p:spPr>
            <a:xfrm>
              <a:off x="4075772" y="1750739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5B2E11-9835-289C-7C14-8964769A86A9}"/>
                </a:ext>
              </a:extLst>
            </p:cNvPr>
            <p:cNvSpPr/>
            <p:nvPr/>
          </p:nvSpPr>
          <p:spPr>
            <a:xfrm>
              <a:off x="1845527" y="2670717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8E94F11-390D-2893-3B1D-3F81C96531B7}"/>
                </a:ext>
              </a:extLst>
            </p:cNvPr>
            <p:cNvSpPr/>
            <p:nvPr/>
          </p:nvSpPr>
          <p:spPr>
            <a:xfrm>
              <a:off x="3261732" y="2670716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5135E8A-59E7-4C3B-7129-27E2085AE69D}"/>
                </a:ext>
              </a:extLst>
            </p:cNvPr>
            <p:cNvSpPr/>
            <p:nvPr/>
          </p:nvSpPr>
          <p:spPr>
            <a:xfrm>
              <a:off x="1248937" y="3590694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357636A-DB6C-F314-F173-FE08764F68CE}"/>
                </a:ext>
              </a:extLst>
            </p:cNvPr>
            <p:cNvSpPr/>
            <p:nvPr/>
          </p:nvSpPr>
          <p:spPr>
            <a:xfrm>
              <a:off x="2705100" y="3590692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AE612B3-8F37-2399-CD4D-B4243DAC5617}"/>
                </a:ext>
              </a:extLst>
            </p:cNvPr>
            <p:cNvSpPr/>
            <p:nvPr/>
          </p:nvSpPr>
          <p:spPr>
            <a:xfrm>
              <a:off x="4075772" y="359069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8506E0C-4F02-726D-0A98-1A2F84E5E849}"/>
              </a:ext>
            </a:extLst>
          </p:cNvPr>
          <p:cNvGrpSpPr/>
          <p:nvPr/>
        </p:nvGrpSpPr>
        <p:grpSpPr>
          <a:xfrm>
            <a:off x="2534806" y="886289"/>
            <a:ext cx="4516244" cy="4025590"/>
            <a:chOff x="1025912" y="1416205"/>
            <a:chExt cx="4516244" cy="40255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0BE3E0B-B07F-2904-CB20-8946C9674BE3}"/>
                </a:ext>
              </a:extLst>
            </p:cNvPr>
            <p:cNvSpPr/>
            <p:nvPr/>
          </p:nvSpPr>
          <p:spPr>
            <a:xfrm>
              <a:off x="1025912" y="1416205"/>
              <a:ext cx="4516244" cy="4025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Application Host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6F7E651-AC9E-AFDC-A24F-D0214257BFDF}"/>
                </a:ext>
              </a:extLst>
            </p:cNvPr>
            <p:cNvSpPr/>
            <p:nvPr/>
          </p:nvSpPr>
          <p:spPr>
            <a:xfrm>
              <a:off x="1248937" y="175074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D2574EB-02A8-DB29-DB67-925D051450B2}"/>
                </a:ext>
              </a:extLst>
            </p:cNvPr>
            <p:cNvSpPr/>
            <p:nvPr/>
          </p:nvSpPr>
          <p:spPr>
            <a:xfrm>
              <a:off x="2665142" y="1750740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E9A6F0D-F60F-6FC0-6166-466050A81379}"/>
                </a:ext>
              </a:extLst>
            </p:cNvPr>
            <p:cNvSpPr/>
            <p:nvPr/>
          </p:nvSpPr>
          <p:spPr>
            <a:xfrm>
              <a:off x="4075772" y="1750739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02E15D8-F9C3-E855-9429-EABC484AAC31}"/>
                </a:ext>
              </a:extLst>
            </p:cNvPr>
            <p:cNvSpPr/>
            <p:nvPr/>
          </p:nvSpPr>
          <p:spPr>
            <a:xfrm>
              <a:off x="1845527" y="2670717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77ECA8B-3606-EFE7-D057-83AF92C406AF}"/>
                </a:ext>
              </a:extLst>
            </p:cNvPr>
            <p:cNvSpPr/>
            <p:nvPr/>
          </p:nvSpPr>
          <p:spPr>
            <a:xfrm>
              <a:off x="3261732" y="2670716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1707322-E9FD-7211-D872-12204E042523}"/>
                </a:ext>
              </a:extLst>
            </p:cNvPr>
            <p:cNvSpPr/>
            <p:nvPr/>
          </p:nvSpPr>
          <p:spPr>
            <a:xfrm>
              <a:off x="1248937" y="3590694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3812F19-A664-133E-9CE7-923233745603}"/>
                </a:ext>
              </a:extLst>
            </p:cNvPr>
            <p:cNvSpPr/>
            <p:nvPr/>
          </p:nvSpPr>
          <p:spPr>
            <a:xfrm>
              <a:off x="2705100" y="3590692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6AB6047-1109-8BEC-EDF8-E853089B44DB}"/>
                </a:ext>
              </a:extLst>
            </p:cNvPr>
            <p:cNvSpPr/>
            <p:nvPr/>
          </p:nvSpPr>
          <p:spPr>
            <a:xfrm>
              <a:off x="4075772" y="359069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AD84B3-A795-4099-B917-F51F4E7F6100}"/>
              </a:ext>
            </a:extLst>
          </p:cNvPr>
          <p:cNvGrpSpPr/>
          <p:nvPr/>
        </p:nvGrpSpPr>
        <p:grpSpPr>
          <a:xfrm>
            <a:off x="-621226" y="2330721"/>
            <a:ext cx="4516244" cy="4025590"/>
            <a:chOff x="1025912" y="1416205"/>
            <a:chExt cx="4516244" cy="402559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B9B8F8-8A5B-5B48-D19A-D7DF0A844D8F}"/>
                </a:ext>
              </a:extLst>
            </p:cNvPr>
            <p:cNvSpPr/>
            <p:nvPr/>
          </p:nvSpPr>
          <p:spPr>
            <a:xfrm>
              <a:off x="1025912" y="1416205"/>
              <a:ext cx="4516244" cy="4025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Application Host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AABB308-5D9C-139E-4ADF-2057E218DD06}"/>
                </a:ext>
              </a:extLst>
            </p:cNvPr>
            <p:cNvSpPr/>
            <p:nvPr/>
          </p:nvSpPr>
          <p:spPr>
            <a:xfrm>
              <a:off x="1248937" y="175074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58AE290-E211-E8EF-DF16-C3542CD74382}"/>
                </a:ext>
              </a:extLst>
            </p:cNvPr>
            <p:cNvSpPr/>
            <p:nvPr/>
          </p:nvSpPr>
          <p:spPr>
            <a:xfrm>
              <a:off x="2665142" y="1750740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44C206B-3B94-5CD2-E44F-FC66F79C69F7}"/>
                </a:ext>
              </a:extLst>
            </p:cNvPr>
            <p:cNvSpPr/>
            <p:nvPr/>
          </p:nvSpPr>
          <p:spPr>
            <a:xfrm>
              <a:off x="4075772" y="1750739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B8602AA-C30D-2328-8D42-57A299962A68}"/>
                </a:ext>
              </a:extLst>
            </p:cNvPr>
            <p:cNvSpPr/>
            <p:nvPr/>
          </p:nvSpPr>
          <p:spPr>
            <a:xfrm>
              <a:off x="1845527" y="2670717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D09FB3C-C876-3834-374E-AEC6D5ACF6F2}"/>
                </a:ext>
              </a:extLst>
            </p:cNvPr>
            <p:cNvSpPr/>
            <p:nvPr/>
          </p:nvSpPr>
          <p:spPr>
            <a:xfrm>
              <a:off x="3261732" y="2670716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1DEFD24-6C54-55EA-29ED-C6BCB0DC7F0B}"/>
                </a:ext>
              </a:extLst>
            </p:cNvPr>
            <p:cNvSpPr/>
            <p:nvPr/>
          </p:nvSpPr>
          <p:spPr>
            <a:xfrm>
              <a:off x="1248937" y="3590694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CD0D2DC-FBC8-F9F4-3257-4E5F4E475E1A}"/>
                </a:ext>
              </a:extLst>
            </p:cNvPr>
            <p:cNvSpPr/>
            <p:nvPr/>
          </p:nvSpPr>
          <p:spPr>
            <a:xfrm>
              <a:off x="2705100" y="3590692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2F9C7A-3CCD-11A4-03DE-395699B89528}"/>
                </a:ext>
              </a:extLst>
            </p:cNvPr>
            <p:cNvSpPr/>
            <p:nvPr/>
          </p:nvSpPr>
          <p:spPr>
            <a:xfrm>
              <a:off x="4075772" y="359069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451EECC3-6A41-E18C-4253-0313740A0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5" y="1946118"/>
            <a:ext cx="6910511" cy="29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CAD7661-5505-8319-7882-F148AB0DBD15}"/>
              </a:ext>
            </a:extLst>
          </p:cNvPr>
          <p:cNvGrpSpPr/>
          <p:nvPr/>
        </p:nvGrpSpPr>
        <p:grpSpPr>
          <a:xfrm>
            <a:off x="241372" y="200722"/>
            <a:ext cx="4516244" cy="4025590"/>
            <a:chOff x="1025912" y="1416205"/>
            <a:chExt cx="4516244" cy="40255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65DDD4-C6FC-89C8-E175-A7B1E85FDB52}"/>
                </a:ext>
              </a:extLst>
            </p:cNvPr>
            <p:cNvSpPr/>
            <p:nvPr/>
          </p:nvSpPr>
          <p:spPr>
            <a:xfrm>
              <a:off x="1025912" y="1416205"/>
              <a:ext cx="4516244" cy="4025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Application Host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90193EB-2D47-D941-F9E4-4041C6480508}"/>
                </a:ext>
              </a:extLst>
            </p:cNvPr>
            <p:cNvSpPr/>
            <p:nvPr/>
          </p:nvSpPr>
          <p:spPr>
            <a:xfrm>
              <a:off x="1248937" y="175074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966953E-DC84-EC55-7006-6276C55A24A8}"/>
                </a:ext>
              </a:extLst>
            </p:cNvPr>
            <p:cNvSpPr/>
            <p:nvPr/>
          </p:nvSpPr>
          <p:spPr>
            <a:xfrm>
              <a:off x="2665142" y="1750740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1AF6363-EC77-A6D9-951D-70E6ADDDAFB6}"/>
                </a:ext>
              </a:extLst>
            </p:cNvPr>
            <p:cNvSpPr/>
            <p:nvPr/>
          </p:nvSpPr>
          <p:spPr>
            <a:xfrm>
              <a:off x="4075772" y="1750739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5B2E11-9835-289C-7C14-8964769A86A9}"/>
                </a:ext>
              </a:extLst>
            </p:cNvPr>
            <p:cNvSpPr/>
            <p:nvPr/>
          </p:nvSpPr>
          <p:spPr>
            <a:xfrm>
              <a:off x="1845527" y="2670717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8E94F11-390D-2893-3B1D-3F81C96531B7}"/>
                </a:ext>
              </a:extLst>
            </p:cNvPr>
            <p:cNvSpPr/>
            <p:nvPr/>
          </p:nvSpPr>
          <p:spPr>
            <a:xfrm>
              <a:off x="3261732" y="2670716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5135E8A-59E7-4C3B-7129-27E2085AE69D}"/>
                </a:ext>
              </a:extLst>
            </p:cNvPr>
            <p:cNvSpPr/>
            <p:nvPr/>
          </p:nvSpPr>
          <p:spPr>
            <a:xfrm>
              <a:off x="1248937" y="3590694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357636A-DB6C-F314-F173-FE08764F68CE}"/>
                </a:ext>
              </a:extLst>
            </p:cNvPr>
            <p:cNvSpPr/>
            <p:nvPr/>
          </p:nvSpPr>
          <p:spPr>
            <a:xfrm>
              <a:off x="2705100" y="3590692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AE612B3-8F37-2399-CD4D-B4243DAC5617}"/>
                </a:ext>
              </a:extLst>
            </p:cNvPr>
            <p:cNvSpPr/>
            <p:nvPr/>
          </p:nvSpPr>
          <p:spPr>
            <a:xfrm>
              <a:off x="4075772" y="359069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9FD1B6C-1D76-45A7-80CD-AF57397F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88" y="1142999"/>
            <a:ext cx="3810000" cy="4572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8506E0C-4F02-726D-0A98-1A2F84E5E849}"/>
              </a:ext>
            </a:extLst>
          </p:cNvPr>
          <p:cNvGrpSpPr/>
          <p:nvPr/>
        </p:nvGrpSpPr>
        <p:grpSpPr>
          <a:xfrm>
            <a:off x="2534806" y="886289"/>
            <a:ext cx="4516244" cy="4025590"/>
            <a:chOff x="1025912" y="1416205"/>
            <a:chExt cx="4516244" cy="40255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0BE3E0B-B07F-2904-CB20-8946C9674BE3}"/>
                </a:ext>
              </a:extLst>
            </p:cNvPr>
            <p:cNvSpPr/>
            <p:nvPr/>
          </p:nvSpPr>
          <p:spPr>
            <a:xfrm>
              <a:off x="1025912" y="1416205"/>
              <a:ext cx="4516244" cy="4025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Application Host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6F7E651-AC9E-AFDC-A24F-D0214257BFDF}"/>
                </a:ext>
              </a:extLst>
            </p:cNvPr>
            <p:cNvSpPr/>
            <p:nvPr/>
          </p:nvSpPr>
          <p:spPr>
            <a:xfrm>
              <a:off x="1248937" y="175074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D2574EB-02A8-DB29-DB67-925D051450B2}"/>
                </a:ext>
              </a:extLst>
            </p:cNvPr>
            <p:cNvSpPr/>
            <p:nvPr/>
          </p:nvSpPr>
          <p:spPr>
            <a:xfrm>
              <a:off x="2665142" y="1750740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E9A6F0D-F60F-6FC0-6166-466050A81379}"/>
                </a:ext>
              </a:extLst>
            </p:cNvPr>
            <p:cNvSpPr/>
            <p:nvPr/>
          </p:nvSpPr>
          <p:spPr>
            <a:xfrm>
              <a:off x="4075772" y="1750739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02E15D8-F9C3-E855-9429-EABC484AAC31}"/>
                </a:ext>
              </a:extLst>
            </p:cNvPr>
            <p:cNvSpPr/>
            <p:nvPr/>
          </p:nvSpPr>
          <p:spPr>
            <a:xfrm>
              <a:off x="1845527" y="2670717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77ECA8B-3606-EFE7-D057-83AF92C406AF}"/>
                </a:ext>
              </a:extLst>
            </p:cNvPr>
            <p:cNvSpPr/>
            <p:nvPr/>
          </p:nvSpPr>
          <p:spPr>
            <a:xfrm>
              <a:off x="3261732" y="2670716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1707322-E9FD-7211-D872-12204E042523}"/>
                </a:ext>
              </a:extLst>
            </p:cNvPr>
            <p:cNvSpPr/>
            <p:nvPr/>
          </p:nvSpPr>
          <p:spPr>
            <a:xfrm>
              <a:off x="1248937" y="3590694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3812F19-A664-133E-9CE7-923233745603}"/>
                </a:ext>
              </a:extLst>
            </p:cNvPr>
            <p:cNvSpPr/>
            <p:nvPr/>
          </p:nvSpPr>
          <p:spPr>
            <a:xfrm>
              <a:off x="2705100" y="3590692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6AB6047-1109-8BEC-EDF8-E853089B44DB}"/>
                </a:ext>
              </a:extLst>
            </p:cNvPr>
            <p:cNvSpPr/>
            <p:nvPr/>
          </p:nvSpPr>
          <p:spPr>
            <a:xfrm>
              <a:off x="4075772" y="359069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AD84B3-A795-4099-B917-F51F4E7F6100}"/>
              </a:ext>
            </a:extLst>
          </p:cNvPr>
          <p:cNvGrpSpPr/>
          <p:nvPr/>
        </p:nvGrpSpPr>
        <p:grpSpPr>
          <a:xfrm>
            <a:off x="-621226" y="2330721"/>
            <a:ext cx="4516244" cy="4025590"/>
            <a:chOff x="1025912" y="1416205"/>
            <a:chExt cx="4516244" cy="402559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B9B8F8-8A5B-5B48-D19A-D7DF0A844D8F}"/>
                </a:ext>
              </a:extLst>
            </p:cNvPr>
            <p:cNvSpPr/>
            <p:nvPr/>
          </p:nvSpPr>
          <p:spPr>
            <a:xfrm>
              <a:off x="1025912" y="1416205"/>
              <a:ext cx="4516244" cy="4025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Application Host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AABB308-5D9C-139E-4ADF-2057E218DD06}"/>
                </a:ext>
              </a:extLst>
            </p:cNvPr>
            <p:cNvSpPr/>
            <p:nvPr/>
          </p:nvSpPr>
          <p:spPr>
            <a:xfrm>
              <a:off x="1248937" y="175074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58AE290-E211-E8EF-DF16-C3542CD74382}"/>
                </a:ext>
              </a:extLst>
            </p:cNvPr>
            <p:cNvSpPr/>
            <p:nvPr/>
          </p:nvSpPr>
          <p:spPr>
            <a:xfrm>
              <a:off x="2665142" y="1750740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44C206B-3B94-5CD2-E44F-FC66F79C69F7}"/>
                </a:ext>
              </a:extLst>
            </p:cNvPr>
            <p:cNvSpPr/>
            <p:nvPr/>
          </p:nvSpPr>
          <p:spPr>
            <a:xfrm>
              <a:off x="4075772" y="1750739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B8602AA-C30D-2328-8D42-57A299962A68}"/>
                </a:ext>
              </a:extLst>
            </p:cNvPr>
            <p:cNvSpPr/>
            <p:nvPr/>
          </p:nvSpPr>
          <p:spPr>
            <a:xfrm>
              <a:off x="1845527" y="2670717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D09FB3C-C876-3834-374E-AEC6D5ACF6F2}"/>
                </a:ext>
              </a:extLst>
            </p:cNvPr>
            <p:cNvSpPr/>
            <p:nvPr/>
          </p:nvSpPr>
          <p:spPr>
            <a:xfrm>
              <a:off x="3261732" y="2670716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1DEFD24-6C54-55EA-29ED-C6BCB0DC7F0B}"/>
                </a:ext>
              </a:extLst>
            </p:cNvPr>
            <p:cNvSpPr/>
            <p:nvPr/>
          </p:nvSpPr>
          <p:spPr>
            <a:xfrm>
              <a:off x="1248937" y="3590694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CD0D2DC-FBC8-F9F4-3257-4E5F4E475E1A}"/>
                </a:ext>
              </a:extLst>
            </p:cNvPr>
            <p:cNvSpPr/>
            <p:nvPr/>
          </p:nvSpPr>
          <p:spPr>
            <a:xfrm>
              <a:off x="2705100" y="3590692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2F9C7A-3CCD-11A4-03DE-395699B89528}"/>
                </a:ext>
              </a:extLst>
            </p:cNvPr>
            <p:cNvSpPr/>
            <p:nvPr/>
          </p:nvSpPr>
          <p:spPr>
            <a:xfrm>
              <a:off x="4075772" y="3590691"/>
              <a:ext cx="1193180" cy="75828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Function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451EECC3-6A41-E18C-4253-0313740A0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5" y="1946118"/>
            <a:ext cx="6910511" cy="29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7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7652D3-4EAE-0B15-1886-68BCA95C5BD2}"/>
              </a:ext>
            </a:extLst>
          </p:cNvPr>
          <p:cNvGrpSpPr/>
          <p:nvPr/>
        </p:nvGrpSpPr>
        <p:grpSpPr>
          <a:xfrm>
            <a:off x="7342459" y="1416205"/>
            <a:ext cx="4516244" cy="4025590"/>
            <a:chOff x="6947210" y="1505415"/>
            <a:chExt cx="4516244" cy="40255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65DDD4-C6FC-89C8-E175-A7B1E85FDB52}"/>
                </a:ext>
              </a:extLst>
            </p:cNvPr>
            <p:cNvSpPr/>
            <p:nvPr/>
          </p:nvSpPr>
          <p:spPr>
            <a:xfrm>
              <a:off x="6947210" y="1505415"/>
              <a:ext cx="4516244" cy="402559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Functions Host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FF9745-67F1-7807-6285-B34A1425F7E4}"/>
                </a:ext>
              </a:extLst>
            </p:cNvPr>
            <p:cNvGrpSpPr/>
            <p:nvPr/>
          </p:nvGrpSpPr>
          <p:grpSpPr>
            <a:xfrm>
              <a:off x="7170235" y="1839949"/>
              <a:ext cx="4020015" cy="2598238"/>
              <a:chOff x="1248937" y="1750739"/>
              <a:chExt cx="4020015" cy="2598238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90193EB-2D47-D941-F9E4-4041C6480508}"/>
                  </a:ext>
                </a:extLst>
              </p:cNvPr>
              <p:cNvSpPr/>
              <p:nvPr/>
            </p:nvSpPr>
            <p:spPr>
              <a:xfrm>
                <a:off x="1248937" y="175074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966953E-DC84-EC55-7006-6276C55A24A8}"/>
                  </a:ext>
                </a:extLst>
              </p:cNvPr>
              <p:cNvSpPr/>
              <p:nvPr/>
            </p:nvSpPr>
            <p:spPr>
              <a:xfrm>
                <a:off x="2665142" y="1750740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1AF6363-EC77-A6D9-951D-70E6ADDDAFB6}"/>
                  </a:ext>
                </a:extLst>
              </p:cNvPr>
              <p:cNvSpPr/>
              <p:nvPr/>
            </p:nvSpPr>
            <p:spPr>
              <a:xfrm>
                <a:off x="4075772" y="1750739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55B2E11-9835-289C-7C14-8964769A86A9}"/>
                  </a:ext>
                </a:extLst>
              </p:cNvPr>
              <p:cNvSpPr/>
              <p:nvPr/>
            </p:nvSpPr>
            <p:spPr>
              <a:xfrm>
                <a:off x="1845527" y="2670717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8E94F11-390D-2893-3B1D-3F81C96531B7}"/>
                  </a:ext>
                </a:extLst>
              </p:cNvPr>
              <p:cNvSpPr/>
              <p:nvPr/>
            </p:nvSpPr>
            <p:spPr>
              <a:xfrm>
                <a:off x="3261732" y="2670716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5135E8A-59E7-4C3B-7129-27E2085AE69D}"/>
                  </a:ext>
                </a:extLst>
              </p:cNvPr>
              <p:cNvSpPr/>
              <p:nvPr/>
            </p:nvSpPr>
            <p:spPr>
              <a:xfrm>
                <a:off x="1248937" y="3590694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357636A-DB6C-F314-F173-FE08764F68CE}"/>
                  </a:ext>
                </a:extLst>
              </p:cNvPr>
              <p:cNvSpPr/>
              <p:nvPr/>
            </p:nvSpPr>
            <p:spPr>
              <a:xfrm>
                <a:off x="2705100" y="3590692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AE612B3-8F37-2399-CD4D-B4243DAC5617}"/>
                  </a:ext>
                </a:extLst>
              </p:cNvPr>
              <p:cNvSpPr/>
              <p:nvPr/>
            </p:nvSpPr>
            <p:spPr>
              <a:xfrm>
                <a:off x="4075772" y="359069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4BF06E5-7220-DD22-FDBA-E9D777B26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97" y="1652469"/>
            <a:ext cx="6316549" cy="35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1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7652D3-4EAE-0B15-1886-68BCA95C5BD2}"/>
              </a:ext>
            </a:extLst>
          </p:cNvPr>
          <p:cNvGrpSpPr/>
          <p:nvPr/>
        </p:nvGrpSpPr>
        <p:grpSpPr>
          <a:xfrm>
            <a:off x="7342459" y="1416205"/>
            <a:ext cx="4516244" cy="4025590"/>
            <a:chOff x="6947210" y="1505415"/>
            <a:chExt cx="4516244" cy="40255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65DDD4-C6FC-89C8-E175-A7B1E85FDB52}"/>
                </a:ext>
              </a:extLst>
            </p:cNvPr>
            <p:cNvSpPr/>
            <p:nvPr/>
          </p:nvSpPr>
          <p:spPr>
            <a:xfrm>
              <a:off x="6947210" y="1505415"/>
              <a:ext cx="4516244" cy="402559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Functions Host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FF9745-67F1-7807-6285-B34A1425F7E4}"/>
                </a:ext>
              </a:extLst>
            </p:cNvPr>
            <p:cNvGrpSpPr/>
            <p:nvPr/>
          </p:nvGrpSpPr>
          <p:grpSpPr>
            <a:xfrm>
              <a:off x="7170235" y="1839949"/>
              <a:ext cx="4020015" cy="2598238"/>
              <a:chOff x="1248937" y="1750739"/>
              <a:chExt cx="4020015" cy="2598238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90193EB-2D47-D941-F9E4-4041C6480508}"/>
                  </a:ext>
                </a:extLst>
              </p:cNvPr>
              <p:cNvSpPr/>
              <p:nvPr/>
            </p:nvSpPr>
            <p:spPr>
              <a:xfrm>
                <a:off x="1248937" y="175074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966953E-DC84-EC55-7006-6276C55A24A8}"/>
                  </a:ext>
                </a:extLst>
              </p:cNvPr>
              <p:cNvSpPr/>
              <p:nvPr/>
            </p:nvSpPr>
            <p:spPr>
              <a:xfrm>
                <a:off x="2665142" y="1750740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1AF6363-EC77-A6D9-951D-70E6ADDDAFB6}"/>
                  </a:ext>
                </a:extLst>
              </p:cNvPr>
              <p:cNvSpPr/>
              <p:nvPr/>
            </p:nvSpPr>
            <p:spPr>
              <a:xfrm>
                <a:off x="4075772" y="1750739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55B2E11-9835-289C-7C14-8964769A86A9}"/>
                  </a:ext>
                </a:extLst>
              </p:cNvPr>
              <p:cNvSpPr/>
              <p:nvPr/>
            </p:nvSpPr>
            <p:spPr>
              <a:xfrm>
                <a:off x="1845527" y="2670717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8E94F11-390D-2893-3B1D-3F81C96531B7}"/>
                  </a:ext>
                </a:extLst>
              </p:cNvPr>
              <p:cNvSpPr/>
              <p:nvPr/>
            </p:nvSpPr>
            <p:spPr>
              <a:xfrm>
                <a:off x="3261732" y="2670716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5135E8A-59E7-4C3B-7129-27E2085AE69D}"/>
                  </a:ext>
                </a:extLst>
              </p:cNvPr>
              <p:cNvSpPr/>
              <p:nvPr/>
            </p:nvSpPr>
            <p:spPr>
              <a:xfrm>
                <a:off x="1248937" y="3590694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357636A-DB6C-F314-F173-FE08764F68CE}"/>
                  </a:ext>
                </a:extLst>
              </p:cNvPr>
              <p:cNvSpPr/>
              <p:nvPr/>
            </p:nvSpPr>
            <p:spPr>
              <a:xfrm>
                <a:off x="2705100" y="3590692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AE612B3-8F37-2399-CD4D-B4243DAC5617}"/>
                  </a:ext>
                </a:extLst>
              </p:cNvPr>
              <p:cNvSpPr/>
              <p:nvPr/>
            </p:nvSpPr>
            <p:spPr>
              <a:xfrm>
                <a:off x="4075772" y="359069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09F58CF-E722-A904-8F53-787652051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80" y="1767467"/>
            <a:ext cx="6317610" cy="33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04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7652D3-4EAE-0B15-1886-68BCA95C5BD2}"/>
              </a:ext>
            </a:extLst>
          </p:cNvPr>
          <p:cNvGrpSpPr/>
          <p:nvPr/>
        </p:nvGrpSpPr>
        <p:grpSpPr>
          <a:xfrm>
            <a:off x="7342459" y="1416205"/>
            <a:ext cx="4516244" cy="4025590"/>
            <a:chOff x="6947210" y="1505415"/>
            <a:chExt cx="4516244" cy="40255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65DDD4-C6FC-89C8-E175-A7B1E85FDB52}"/>
                </a:ext>
              </a:extLst>
            </p:cNvPr>
            <p:cNvSpPr/>
            <p:nvPr/>
          </p:nvSpPr>
          <p:spPr>
            <a:xfrm>
              <a:off x="6947210" y="1505415"/>
              <a:ext cx="4516244" cy="402559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Functions Host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FF9745-67F1-7807-6285-B34A1425F7E4}"/>
                </a:ext>
              </a:extLst>
            </p:cNvPr>
            <p:cNvGrpSpPr/>
            <p:nvPr/>
          </p:nvGrpSpPr>
          <p:grpSpPr>
            <a:xfrm>
              <a:off x="7170235" y="1839949"/>
              <a:ext cx="4020015" cy="2598238"/>
              <a:chOff x="1248937" y="1750739"/>
              <a:chExt cx="4020015" cy="2598238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90193EB-2D47-D941-F9E4-4041C6480508}"/>
                  </a:ext>
                </a:extLst>
              </p:cNvPr>
              <p:cNvSpPr/>
              <p:nvPr/>
            </p:nvSpPr>
            <p:spPr>
              <a:xfrm>
                <a:off x="1248937" y="175074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966953E-DC84-EC55-7006-6276C55A24A8}"/>
                  </a:ext>
                </a:extLst>
              </p:cNvPr>
              <p:cNvSpPr/>
              <p:nvPr/>
            </p:nvSpPr>
            <p:spPr>
              <a:xfrm>
                <a:off x="2665142" y="1750740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1AF6363-EC77-A6D9-951D-70E6ADDDAFB6}"/>
                  </a:ext>
                </a:extLst>
              </p:cNvPr>
              <p:cNvSpPr/>
              <p:nvPr/>
            </p:nvSpPr>
            <p:spPr>
              <a:xfrm>
                <a:off x="4075772" y="1750739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55B2E11-9835-289C-7C14-8964769A86A9}"/>
                  </a:ext>
                </a:extLst>
              </p:cNvPr>
              <p:cNvSpPr/>
              <p:nvPr/>
            </p:nvSpPr>
            <p:spPr>
              <a:xfrm>
                <a:off x="1845527" y="2670717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8E94F11-390D-2893-3B1D-3F81C96531B7}"/>
                  </a:ext>
                </a:extLst>
              </p:cNvPr>
              <p:cNvSpPr/>
              <p:nvPr/>
            </p:nvSpPr>
            <p:spPr>
              <a:xfrm>
                <a:off x="3261732" y="2670716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5135E8A-59E7-4C3B-7129-27E2085AE69D}"/>
                  </a:ext>
                </a:extLst>
              </p:cNvPr>
              <p:cNvSpPr/>
              <p:nvPr/>
            </p:nvSpPr>
            <p:spPr>
              <a:xfrm>
                <a:off x="1248937" y="3590694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357636A-DB6C-F314-F173-FE08764F68CE}"/>
                  </a:ext>
                </a:extLst>
              </p:cNvPr>
              <p:cNvSpPr/>
              <p:nvPr/>
            </p:nvSpPr>
            <p:spPr>
              <a:xfrm>
                <a:off x="2705100" y="3590692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AE612B3-8F37-2399-CD4D-B4243DAC5617}"/>
                  </a:ext>
                </a:extLst>
              </p:cNvPr>
              <p:cNvSpPr/>
              <p:nvPr/>
            </p:nvSpPr>
            <p:spPr>
              <a:xfrm>
                <a:off x="4075772" y="359069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4B42B04-4DE5-AD73-49EC-324615FFC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5" y="1946118"/>
            <a:ext cx="6910511" cy="29657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9AEA711-A74E-A824-E16F-B3DE710C03F0}"/>
              </a:ext>
            </a:extLst>
          </p:cNvPr>
          <p:cNvGrpSpPr/>
          <p:nvPr/>
        </p:nvGrpSpPr>
        <p:grpSpPr>
          <a:xfrm>
            <a:off x="8981689" y="-55758"/>
            <a:ext cx="4516244" cy="4025590"/>
            <a:chOff x="6947210" y="1505415"/>
            <a:chExt cx="4516244" cy="402559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A84CFCA-5736-32E5-2E1E-4CDA7508AE7E}"/>
                </a:ext>
              </a:extLst>
            </p:cNvPr>
            <p:cNvSpPr/>
            <p:nvPr/>
          </p:nvSpPr>
          <p:spPr>
            <a:xfrm>
              <a:off x="6947210" y="1505415"/>
              <a:ext cx="4516244" cy="402559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Functions Host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74C3F4A-DA08-1A0F-DCD4-D42DDE6DB73C}"/>
                </a:ext>
              </a:extLst>
            </p:cNvPr>
            <p:cNvGrpSpPr/>
            <p:nvPr/>
          </p:nvGrpSpPr>
          <p:grpSpPr>
            <a:xfrm>
              <a:off x="7170235" y="1839949"/>
              <a:ext cx="4020015" cy="2598238"/>
              <a:chOff x="1248937" y="1750739"/>
              <a:chExt cx="4020015" cy="2598238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D03BAC0-A3BF-96DB-80C8-8BC9C17E21A2}"/>
                  </a:ext>
                </a:extLst>
              </p:cNvPr>
              <p:cNvSpPr/>
              <p:nvPr/>
            </p:nvSpPr>
            <p:spPr>
              <a:xfrm>
                <a:off x="1248937" y="175074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73DE3F8-8573-7AEF-8B48-8916D51FFE5C}"/>
                  </a:ext>
                </a:extLst>
              </p:cNvPr>
              <p:cNvSpPr/>
              <p:nvPr/>
            </p:nvSpPr>
            <p:spPr>
              <a:xfrm>
                <a:off x="2665142" y="1750740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52A12947-8906-A6F1-6F66-9B3F8C8EDB36}"/>
                  </a:ext>
                </a:extLst>
              </p:cNvPr>
              <p:cNvSpPr/>
              <p:nvPr/>
            </p:nvSpPr>
            <p:spPr>
              <a:xfrm>
                <a:off x="4075772" y="1750739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874890C4-40CA-6629-A670-9A3D159CD2B5}"/>
                  </a:ext>
                </a:extLst>
              </p:cNvPr>
              <p:cNvSpPr/>
              <p:nvPr/>
            </p:nvSpPr>
            <p:spPr>
              <a:xfrm>
                <a:off x="1845527" y="2670717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5DBE6E69-ED4A-9D3A-6744-F9F4CF3ACB85}"/>
                  </a:ext>
                </a:extLst>
              </p:cNvPr>
              <p:cNvSpPr/>
              <p:nvPr/>
            </p:nvSpPr>
            <p:spPr>
              <a:xfrm>
                <a:off x="3261732" y="2670716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26C0472-0E30-A1FA-D8E4-D3191DED2220}"/>
                  </a:ext>
                </a:extLst>
              </p:cNvPr>
              <p:cNvSpPr/>
              <p:nvPr/>
            </p:nvSpPr>
            <p:spPr>
              <a:xfrm>
                <a:off x="1248937" y="3590694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21D7E81-A67C-72FB-DDB6-0D74DC82802B}"/>
                  </a:ext>
                </a:extLst>
              </p:cNvPr>
              <p:cNvSpPr/>
              <p:nvPr/>
            </p:nvSpPr>
            <p:spPr>
              <a:xfrm>
                <a:off x="2705100" y="3590692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659EA7C2-D37E-F687-6190-772D4473CB9B}"/>
                  </a:ext>
                </a:extLst>
              </p:cNvPr>
              <p:cNvSpPr/>
              <p:nvPr/>
            </p:nvSpPr>
            <p:spPr>
              <a:xfrm>
                <a:off x="4075772" y="359069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7C1E72-E6D8-CA6D-B246-9986B785FF0E}"/>
              </a:ext>
            </a:extLst>
          </p:cNvPr>
          <p:cNvGrpSpPr/>
          <p:nvPr/>
        </p:nvGrpSpPr>
        <p:grpSpPr>
          <a:xfrm>
            <a:off x="8329561" y="2963435"/>
            <a:ext cx="4516244" cy="4025590"/>
            <a:chOff x="6947210" y="1505415"/>
            <a:chExt cx="4516244" cy="402559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EF53C0C-2CDD-4D41-4D70-271EF3125F5F}"/>
                </a:ext>
              </a:extLst>
            </p:cNvPr>
            <p:cNvSpPr/>
            <p:nvPr/>
          </p:nvSpPr>
          <p:spPr>
            <a:xfrm>
              <a:off x="6947210" y="1505415"/>
              <a:ext cx="4516244" cy="402559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Functions Host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11AFEB8-37BD-FDC1-6181-76D80EC5997C}"/>
                </a:ext>
              </a:extLst>
            </p:cNvPr>
            <p:cNvGrpSpPr/>
            <p:nvPr/>
          </p:nvGrpSpPr>
          <p:grpSpPr>
            <a:xfrm>
              <a:off x="7170235" y="1839949"/>
              <a:ext cx="4020015" cy="2598238"/>
              <a:chOff x="1248937" y="1750739"/>
              <a:chExt cx="4020015" cy="2598238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9C47859-23C1-512A-355A-67A0A7B87A6E}"/>
                  </a:ext>
                </a:extLst>
              </p:cNvPr>
              <p:cNvSpPr/>
              <p:nvPr/>
            </p:nvSpPr>
            <p:spPr>
              <a:xfrm>
                <a:off x="1248937" y="175074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6D05B40-7E1D-9A91-AB55-B23780F79A29}"/>
                  </a:ext>
                </a:extLst>
              </p:cNvPr>
              <p:cNvSpPr/>
              <p:nvPr/>
            </p:nvSpPr>
            <p:spPr>
              <a:xfrm>
                <a:off x="2665142" y="1750740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A681D27-4065-CE40-C6A4-43306AD14F86}"/>
                  </a:ext>
                </a:extLst>
              </p:cNvPr>
              <p:cNvSpPr/>
              <p:nvPr/>
            </p:nvSpPr>
            <p:spPr>
              <a:xfrm>
                <a:off x="4075772" y="1750739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1EB3E493-619D-3648-548D-E5FB55E2CA9C}"/>
                  </a:ext>
                </a:extLst>
              </p:cNvPr>
              <p:cNvSpPr/>
              <p:nvPr/>
            </p:nvSpPr>
            <p:spPr>
              <a:xfrm>
                <a:off x="1845527" y="2670717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3EAA76B5-C5F1-00EB-2655-324410FDCB7C}"/>
                  </a:ext>
                </a:extLst>
              </p:cNvPr>
              <p:cNvSpPr/>
              <p:nvPr/>
            </p:nvSpPr>
            <p:spPr>
              <a:xfrm>
                <a:off x="3261732" y="2670716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8350CDC4-27A7-9FFD-FDD8-27ADDB2AB6C2}"/>
                  </a:ext>
                </a:extLst>
              </p:cNvPr>
              <p:cNvSpPr/>
              <p:nvPr/>
            </p:nvSpPr>
            <p:spPr>
              <a:xfrm>
                <a:off x="1248937" y="3590694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BE178E21-89C7-E03B-91F3-8C82F31677AE}"/>
                  </a:ext>
                </a:extLst>
              </p:cNvPr>
              <p:cNvSpPr/>
              <p:nvPr/>
            </p:nvSpPr>
            <p:spPr>
              <a:xfrm>
                <a:off x="2705100" y="3590692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3341ED0D-3DD5-7147-DA45-50EAEB06EA34}"/>
                  </a:ext>
                </a:extLst>
              </p:cNvPr>
              <p:cNvSpPr/>
              <p:nvPr/>
            </p:nvSpPr>
            <p:spPr>
              <a:xfrm>
                <a:off x="4075772" y="359069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398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D8DD2E-1830-291C-E39A-C1F9D970A3CC}"/>
              </a:ext>
            </a:extLst>
          </p:cNvPr>
          <p:cNvSpPr/>
          <p:nvPr/>
        </p:nvSpPr>
        <p:spPr>
          <a:xfrm>
            <a:off x="657922" y="914400"/>
            <a:ext cx="3624146" cy="538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8A9B2D-671E-9916-5340-2B6C324DF25C}"/>
              </a:ext>
            </a:extLst>
          </p:cNvPr>
          <p:cNvSpPr/>
          <p:nvPr/>
        </p:nvSpPr>
        <p:spPr>
          <a:xfrm>
            <a:off x="657922" y="1219200"/>
            <a:ext cx="3624146" cy="5081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DEDDB6-D881-D96E-1129-253CCCA4C4EC}"/>
              </a:ext>
            </a:extLst>
          </p:cNvPr>
          <p:cNvSpPr/>
          <p:nvPr/>
        </p:nvSpPr>
        <p:spPr>
          <a:xfrm>
            <a:off x="657922" y="1583473"/>
            <a:ext cx="3624146" cy="471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C5A41-50E4-4CC9-B243-A8D72745CDF0}"/>
              </a:ext>
            </a:extLst>
          </p:cNvPr>
          <p:cNvSpPr/>
          <p:nvPr/>
        </p:nvSpPr>
        <p:spPr>
          <a:xfrm>
            <a:off x="657922" y="1940312"/>
            <a:ext cx="3624146" cy="43601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35C37A-4769-3011-FB0D-F6D618E80CAF}"/>
              </a:ext>
            </a:extLst>
          </p:cNvPr>
          <p:cNvSpPr/>
          <p:nvPr/>
        </p:nvSpPr>
        <p:spPr>
          <a:xfrm>
            <a:off x="657922" y="5943599"/>
            <a:ext cx="3624146" cy="356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2 000 000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F0A80-CD26-A013-280D-71A18D5B3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077" y="2174487"/>
            <a:ext cx="6096001" cy="250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7652D3-4EAE-0B15-1886-68BCA95C5BD2}"/>
              </a:ext>
            </a:extLst>
          </p:cNvPr>
          <p:cNvGrpSpPr/>
          <p:nvPr/>
        </p:nvGrpSpPr>
        <p:grpSpPr>
          <a:xfrm>
            <a:off x="7342459" y="1416205"/>
            <a:ext cx="4516244" cy="4025590"/>
            <a:chOff x="6947210" y="1505415"/>
            <a:chExt cx="4516244" cy="40255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65DDD4-C6FC-89C8-E175-A7B1E85FDB52}"/>
                </a:ext>
              </a:extLst>
            </p:cNvPr>
            <p:cNvSpPr/>
            <p:nvPr/>
          </p:nvSpPr>
          <p:spPr>
            <a:xfrm>
              <a:off x="6947210" y="1505415"/>
              <a:ext cx="4516244" cy="402559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Functions Host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FF9745-67F1-7807-6285-B34A1425F7E4}"/>
                </a:ext>
              </a:extLst>
            </p:cNvPr>
            <p:cNvGrpSpPr/>
            <p:nvPr/>
          </p:nvGrpSpPr>
          <p:grpSpPr>
            <a:xfrm>
              <a:off x="7170235" y="1839949"/>
              <a:ext cx="4020015" cy="2598238"/>
              <a:chOff x="1248937" y="1750739"/>
              <a:chExt cx="4020015" cy="2598238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90193EB-2D47-D941-F9E4-4041C6480508}"/>
                  </a:ext>
                </a:extLst>
              </p:cNvPr>
              <p:cNvSpPr/>
              <p:nvPr/>
            </p:nvSpPr>
            <p:spPr>
              <a:xfrm>
                <a:off x="1248937" y="175074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966953E-DC84-EC55-7006-6276C55A24A8}"/>
                  </a:ext>
                </a:extLst>
              </p:cNvPr>
              <p:cNvSpPr/>
              <p:nvPr/>
            </p:nvSpPr>
            <p:spPr>
              <a:xfrm>
                <a:off x="2665142" y="1750740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1AF6363-EC77-A6D9-951D-70E6ADDDAFB6}"/>
                  </a:ext>
                </a:extLst>
              </p:cNvPr>
              <p:cNvSpPr/>
              <p:nvPr/>
            </p:nvSpPr>
            <p:spPr>
              <a:xfrm>
                <a:off x="4075772" y="1750739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55B2E11-9835-289C-7C14-8964769A86A9}"/>
                  </a:ext>
                </a:extLst>
              </p:cNvPr>
              <p:cNvSpPr/>
              <p:nvPr/>
            </p:nvSpPr>
            <p:spPr>
              <a:xfrm>
                <a:off x="1845527" y="2670717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8E94F11-390D-2893-3B1D-3F81C96531B7}"/>
                  </a:ext>
                </a:extLst>
              </p:cNvPr>
              <p:cNvSpPr/>
              <p:nvPr/>
            </p:nvSpPr>
            <p:spPr>
              <a:xfrm>
                <a:off x="3261732" y="2670716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5135E8A-59E7-4C3B-7129-27E2085AE69D}"/>
                  </a:ext>
                </a:extLst>
              </p:cNvPr>
              <p:cNvSpPr/>
              <p:nvPr/>
            </p:nvSpPr>
            <p:spPr>
              <a:xfrm>
                <a:off x="1248937" y="3590694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357636A-DB6C-F314-F173-FE08764F68CE}"/>
                  </a:ext>
                </a:extLst>
              </p:cNvPr>
              <p:cNvSpPr/>
              <p:nvPr/>
            </p:nvSpPr>
            <p:spPr>
              <a:xfrm>
                <a:off x="2705100" y="3590692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AE612B3-8F37-2399-CD4D-B4243DAC5617}"/>
                  </a:ext>
                </a:extLst>
              </p:cNvPr>
              <p:cNvSpPr/>
              <p:nvPr/>
            </p:nvSpPr>
            <p:spPr>
              <a:xfrm>
                <a:off x="4075772" y="359069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AEA711-A74E-A824-E16F-B3DE710C03F0}"/>
              </a:ext>
            </a:extLst>
          </p:cNvPr>
          <p:cNvGrpSpPr/>
          <p:nvPr/>
        </p:nvGrpSpPr>
        <p:grpSpPr>
          <a:xfrm>
            <a:off x="8981689" y="-55758"/>
            <a:ext cx="4516244" cy="4025590"/>
            <a:chOff x="6947210" y="1505415"/>
            <a:chExt cx="4516244" cy="402559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A84CFCA-5736-32E5-2E1E-4CDA7508AE7E}"/>
                </a:ext>
              </a:extLst>
            </p:cNvPr>
            <p:cNvSpPr/>
            <p:nvPr/>
          </p:nvSpPr>
          <p:spPr>
            <a:xfrm>
              <a:off x="6947210" y="1505415"/>
              <a:ext cx="4516244" cy="402559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Functions Host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74C3F4A-DA08-1A0F-DCD4-D42DDE6DB73C}"/>
                </a:ext>
              </a:extLst>
            </p:cNvPr>
            <p:cNvGrpSpPr/>
            <p:nvPr/>
          </p:nvGrpSpPr>
          <p:grpSpPr>
            <a:xfrm>
              <a:off x="7170235" y="1839949"/>
              <a:ext cx="4020015" cy="2598238"/>
              <a:chOff x="1248937" y="1750739"/>
              <a:chExt cx="4020015" cy="2598238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D03BAC0-A3BF-96DB-80C8-8BC9C17E21A2}"/>
                  </a:ext>
                </a:extLst>
              </p:cNvPr>
              <p:cNvSpPr/>
              <p:nvPr/>
            </p:nvSpPr>
            <p:spPr>
              <a:xfrm>
                <a:off x="1248937" y="175074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73DE3F8-8573-7AEF-8B48-8916D51FFE5C}"/>
                  </a:ext>
                </a:extLst>
              </p:cNvPr>
              <p:cNvSpPr/>
              <p:nvPr/>
            </p:nvSpPr>
            <p:spPr>
              <a:xfrm>
                <a:off x="2665142" y="1750740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52A12947-8906-A6F1-6F66-9B3F8C8EDB36}"/>
                  </a:ext>
                </a:extLst>
              </p:cNvPr>
              <p:cNvSpPr/>
              <p:nvPr/>
            </p:nvSpPr>
            <p:spPr>
              <a:xfrm>
                <a:off x="4075772" y="1750739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874890C4-40CA-6629-A670-9A3D159CD2B5}"/>
                  </a:ext>
                </a:extLst>
              </p:cNvPr>
              <p:cNvSpPr/>
              <p:nvPr/>
            </p:nvSpPr>
            <p:spPr>
              <a:xfrm>
                <a:off x="1845527" y="2670717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5DBE6E69-ED4A-9D3A-6744-F9F4CF3ACB85}"/>
                  </a:ext>
                </a:extLst>
              </p:cNvPr>
              <p:cNvSpPr/>
              <p:nvPr/>
            </p:nvSpPr>
            <p:spPr>
              <a:xfrm>
                <a:off x="3261732" y="2670716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26C0472-0E30-A1FA-D8E4-D3191DED2220}"/>
                  </a:ext>
                </a:extLst>
              </p:cNvPr>
              <p:cNvSpPr/>
              <p:nvPr/>
            </p:nvSpPr>
            <p:spPr>
              <a:xfrm>
                <a:off x="1248937" y="3590694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21D7E81-A67C-72FB-DDB6-0D74DC82802B}"/>
                  </a:ext>
                </a:extLst>
              </p:cNvPr>
              <p:cNvSpPr/>
              <p:nvPr/>
            </p:nvSpPr>
            <p:spPr>
              <a:xfrm>
                <a:off x="2705100" y="3590692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659EA7C2-D37E-F687-6190-772D4473CB9B}"/>
                  </a:ext>
                </a:extLst>
              </p:cNvPr>
              <p:cNvSpPr/>
              <p:nvPr/>
            </p:nvSpPr>
            <p:spPr>
              <a:xfrm>
                <a:off x="4075772" y="359069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7C1E72-E6D8-CA6D-B246-9986B785FF0E}"/>
              </a:ext>
            </a:extLst>
          </p:cNvPr>
          <p:cNvGrpSpPr/>
          <p:nvPr/>
        </p:nvGrpSpPr>
        <p:grpSpPr>
          <a:xfrm>
            <a:off x="8329561" y="2963435"/>
            <a:ext cx="4516244" cy="4025590"/>
            <a:chOff x="6947210" y="1505415"/>
            <a:chExt cx="4516244" cy="402559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EF53C0C-2CDD-4D41-4D70-271EF3125F5F}"/>
                </a:ext>
              </a:extLst>
            </p:cNvPr>
            <p:cNvSpPr/>
            <p:nvPr/>
          </p:nvSpPr>
          <p:spPr>
            <a:xfrm>
              <a:off x="6947210" y="1505415"/>
              <a:ext cx="4516244" cy="402559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Functions Host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11AFEB8-37BD-FDC1-6181-76D80EC5997C}"/>
                </a:ext>
              </a:extLst>
            </p:cNvPr>
            <p:cNvGrpSpPr/>
            <p:nvPr/>
          </p:nvGrpSpPr>
          <p:grpSpPr>
            <a:xfrm>
              <a:off x="7170235" y="1839949"/>
              <a:ext cx="4020015" cy="2598238"/>
              <a:chOff x="1248937" y="1750739"/>
              <a:chExt cx="4020015" cy="2598238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9C47859-23C1-512A-355A-67A0A7B87A6E}"/>
                  </a:ext>
                </a:extLst>
              </p:cNvPr>
              <p:cNvSpPr/>
              <p:nvPr/>
            </p:nvSpPr>
            <p:spPr>
              <a:xfrm>
                <a:off x="1248937" y="175074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6D05B40-7E1D-9A91-AB55-B23780F79A29}"/>
                  </a:ext>
                </a:extLst>
              </p:cNvPr>
              <p:cNvSpPr/>
              <p:nvPr/>
            </p:nvSpPr>
            <p:spPr>
              <a:xfrm>
                <a:off x="2665142" y="1750740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A681D27-4065-CE40-C6A4-43306AD14F86}"/>
                  </a:ext>
                </a:extLst>
              </p:cNvPr>
              <p:cNvSpPr/>
              <p:nvPr/>
            </p:nvSpPr>
            <p:spPr>
              <a:xfrm>
                <a:off x="4075772" y="1750739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1EB3E493-619D-3648-548D-E5FB55E2CA9C}"/>
                  </a:ext>
                </a:extLst>
              </p:cNvPr>
              <p:cNvSpPr/>
              <p:nvPr/>
            </p:nvSpPr>
            <p:spPr>
              <a:xfrm>
                <a:off x="1845527" y="2670717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3EAA76B5-C5F1-00EB-2655-324410FDCB7C}"/>
                  </a:ext>
                </a:extLst>
              </p:cNvPr>
              <p:cNvSpPr/>
              <p:nvPr/>
            </p:nvSpPr>
            <p:spPr>
              <a:xfrm>
                <a:off x="3261732" y="2670716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8350CDC4-27A7-9FFD-FDD8-27ADDB2AB6C2}"/>
                  </a:ext>
                </a:extLst>
              </p:cNvPr>
              <p:cNvSpPr/>
              <p:nvPr/>
            </p:nvSpPr>
            <p:spPr>
              <a:xfrm>
                <a:off x="1248937" y="3590694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BE178E21-89C7-E03B-91F3-8C82F31677AE}"/>
                  </a:ext>
                </a:extLst>
              </p:cNvPr>
              <p:cNvSpPr/>
              <p:nvPr/>
            </p:nvSpPr>
            <p:spPr>
              <a:xfrm>
                <a:off x="2705100" y="3590692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3341ED0D-3DD5-7147-DA45-50EAEB06EA34}"/>
                  </a:ext>
                </a:extLst>
              </p:cNvPr>
              <p:cNvSpPr/>
              <p:nvPr/>
            </p:nvSpPr>
            <p:spPr>
              <a:xfrm>
                <a:off x="4075772" y="3590691"/>
                <a:ext cx="1193180" cy="75828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Function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2BC2A3-C25D-55C6-405B-39AF0B163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80" y="1767467"/>
            <a:ext cx="6317610" cy="33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9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6D7F66-1A36-A99A-7531-61D1DA82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100-level Azure</a:t>
            </a:r>
            <a:br>
              <a:rPr lang="en-US" dirty="0"/>
            </a:br>
            <a:r>
              <a:rPr lang="en-US" dirty="0"/>
              <a:t>Functions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4F2FF04-486C-055D-5BAE-995FB7A6F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07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77A9A1-0C59-18D9-3267-3FA7C82AB055}"/>
              </a:ext>
            </a:extLst>
          </p:cNvPr>
          <p:cNvSpPr txBox="1"/>
          <p:nvPr/>
        </p:nvSpPr>
        <p:spPr>
          <a:xfrm>
            <a:off x="2154044" y="2721114"/>
            <a:ext cx="7883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+mj-lt"/>
              </a:rPr>
              <a:t>Trigger =&gt; Action</a:t>
            </a:r>
          </a:p>
        </p:txBody>
      </p:sp>
    </p:spTree>
    <p:extLst>
      <p:ext uri="{BB962C8B-B14F-4D97-AF65-F5344CB8AC3E}">
        <p14:creationId xmlns:p14="http://schemas.microsoft.com/office/powerpoint/2010/main" val="379168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424571-4DD6-A7E1-DD1C-E9E570E95EDB}"/>
              </a:ext>
            </a:extLst>
          </p:cNvPr>
          <p:cNvSpPr/>
          <p:nvPr/>
        </p:nvSpPr>
        <p:spPr>
          <a:xfrm>
            <a:off x="713678" y="892098"/>
            <a:ext cx="2386361" cy="1126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+mj-lt"/>
              </a:rPr>
              <a:t>BlobTrigger</a:t>
            </a:r>
            <a:endParaRPr lang="en-US" sz="24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15BDCE-450C-9208-37E5-9A32DA1CB0AC}"/>
              </a:ext>
            </a:extLst>
          </p:cNvPr>
          <p:cNvSpPr/>
          <p:nvPr/>
        </p:nvSpPr>
        <p:spPr>
          <a:xfrm>
            <a:off x="713678" y="2527610"/>
            <a:ext cx="2386361" cy="1126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+mj-lt"/>
              </a:rPr>
              <a:t>QueueTrigger</a:t>
            </a:r>
            <a:endParaRPr lang="en-US" sz="2400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DCD0F2-3017-C47B-EBD4-CA51FBC649C6}"/>
              </a:ext>
            </a:extLst>
          </p:cNvPr>
          <p:cNvSpPr/>
          <p:nvPr/>
        </p:nvSpPr>
        <p:spPr>
          <a:xfrm>
            <a:off x="713678" y="4163122"/>
            <a:ext cx="2386361" cy="1126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+mj-lt"/>
              </a:rPr>
              <a:t>HttpTrigger</a:t>
            </a:r>
            <a:endParaRPr lang="en-US" sz="24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FE4500-D6FD-8455-E47B-EF80DC392111}"/>
              </a:ext>
            </a:extLst>
          </p:cNvPr>
          <p:cNvSpPr/>
          <p:nvPr/>
        </p:nvSpPr>
        <p:spPr>
          <a:xfrm>
            <a:off x="4902819" y="892097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DA3C32-8DC9-5D87-23A0-84F54A9227DA}"/>
              </a:ext>
            </a:extLst>
          </p:cNvPr>
          <p:cNvSpPr/>
          <p:nvPr/>
        </p:nvSpPr>
        <p:spPr>
          <a:xfrm>
            <a:off x="4902818" y="2527609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01E7E4-242D-6B71-C24F-889E4A6A0376}"/>
              </a:ext>
            </a:extLst>
          </p:cNvPr>
          <p:cNvSpPr/>
          <p:nvPr/>
        </p:nvSpPr>
        <p:spPr>
          <a:xfrm>
            <a:off x="4902818" y="4163121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E798DC-A5E9-D7D8-DAB3-4F9572A64B32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3100039" y="1455234"/>
            <a:ext cx="1802780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30D609-1CD7-08BC-8E35-38E09A2EFAAC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3100039" y="3090746"/>
            <a:ext cx="1802779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BC7159-E750-F1B9-3334-75BAE2198B0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100039" y="4726259"/>
            <a:ext cx="180277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E5D65-5E76-BF75-C842-1CCAF3F66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961" y="320157"/>
            <a:ext cx="6668078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27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E5E4C3-D4EC-8AE7-9D73-1822AE91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27" y="875098"/>
            <a:ext cx="10329746" cy="510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49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1DC2F-19B7-595C-1FB5-DA3A506D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0790D-68E5-25E4-C111-786C2FA19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in the language of your choice</a:t>
            </a:r>
          </a:p>
          <a:p>
            <a:pPr lvl="1"/>
            <a:r>
              <a:rPr lang="en-US" dirty="0"/>
              <a:t>C# / F#</a:t>
            </a:r>
          </a:p>
          <a:p>
            <a:pPr lvl="1"/>
            <a:r>
              <a:rPr lang="en-US" dirty="0"/>
              <a:t>JavaScript / TypeScript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 err="1"/>
              <a:t>Powershell</a:t>
            </a:r>
            <a:endParaRPr lang="en-US" dirty="0"/>
          </a:p>
          <a:p>
            <a:pPr lvl="1"/>
            <a:r>
              <a:rPr lang="en-US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645558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1DC2F-19B7-595C-1FB5-DA3A506D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0790D-68E5-25E4-C111-786C2FA19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Consumption-based pricing*</a:t>
            </a:r>
          </a:p>
          <a:p>
            <a:r>
              <a:rPr lang="en-US" dirty="0"/>
              <a:t>Scales automatically based off your rules or </a:t>
            </a:r>
            <a:r>
              <a:rPr lang="en-US"/>
              <a:t>your workload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613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6D7F66-1A36-A99A-7531-61D1DA82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4F2FF04-486C-055D-5BAE-995FB7A6F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5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B35F60-676D-E2F2-1063-DB227A8163DF}"/>
              </a:ext>
            </a:extLst>
          </p:cNvPr>
          <p:cNvSpPr/>
          <p:nvPr/>
        </p:nvSpPr>
        <p:spPr>
          <a:xfrm>
            <a:off x="624468" y="572429"/>
            <a:ext cx="2386361" cy="1126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+mj-lt"/>
              </a:rPr>
              <a:t>HttpTrigger</a:t>
            </a:r>
            <a:endParaRPr lang="en-US" sz="24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51C4D0-8626-9C16-5A97-918EDCBDE343}"/>
              </a:ext>
            </a:extLst>
          </p:cNvPr>
          <p:cNvSpPr/>
          <p:nvPr/>
        </p:nvSpPr>
        <p:spPr>
          <a:xfrm>
            <a:off x="4813608" y="572428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CF4837-9AFB-7D4C-19B9-82847CE73BE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10829" y="1135566"/>
            <a:ext cx="180277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EC80BAE-ED44-1828-0ECD-AB818FE97FB7}"/>
              </a:ext>
            </a:extLst>
          </p:cNvPr>
          <p:cNvSpPr/>
          <p:nvPr/>
        </p:nvSpPr>
        <p:spPr>
          <a:xfrm>
            <a:off x="6006788" y="2865863"/>
            <a:ext cx="2386361" cy="1126273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Queue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1F5F95-56CF-7728-6D43-177E079475F2}"/>
              </a:ext>
            </a:extLst>
          </p:cNvPr>
          <p:cNvCxnSpPr>
            <a:cxnSpLocks/>
            <a:stCxn id="8" idx="2"/>
            <a:endCxn id="22" idx="1"/>
          </p:cNvCxnSpPr>
          <p:nvPr/>
        </p:nvCxnSpPr>
        <p:spPr>
          <a:xfrm flipH="1">
            <a:off x="6006788" y="1698701"/>
            <a:ext cx="1" cy="17302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FB84236-56F8-72E8-FB12-8D12DB71E37A}"/>
              </a:ext>
            </a:extLst>
          </p:cNvPr>
          <p:cNvSpPr/>
          <p:nvPr/>
        </p:nvSpPr>
        <p:spPr>
          <a:xfrm>
            <a:off x="9002748" y="572427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A38026-2E23-C847-E621-020CEB62B22B}"/>
              </a:ext>
            </a:extLst>
          </p:cNvPr>
          <p:cNvSpPr/>
          <p:nvPr/>
        </p:nvSpPr>
        <p:spPr>
          <a:xfrm>
            <a:off x="9002747" y="2000713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7B8662-5801-DE2C-30C6-D47739B36769}"/>
              </a:ext>
            </a:extLst>
          </p:cNvPr>
          <p:cNvSpPr/>
          <p:nvPr/>
        </p:nvSpPr>
        <p:spPr>
          <a:xfrm>
            <a:off x="9002746" y="3428999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8D2FD2-748F-0134-B8F3-D0AB51BBD267}"/>
              </a:ext>
            </a:extLst>
          </p:cNvPr>
          <p:cNvSpPr/>
          <p:nvPr/>
        </p:nvSpPr>
        <p:spPr>
          <a:xfrm>
            <a:off x="8995309" y="4857285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D36FF14-E04C-9B49-3047-AA157DCEA1DB}"/>
              </a:ext>
            </a:extLst>
          </p:cNvPr>
          <p:cNvCxnSpPr>
            <a:cxnSpLocks/>
          </p:cNvCxnSpPr>
          <p:nvPr/>
        </p:nvCxnSpPr>
        <p:spPr>
          <a:xfrm flipV="1">
            <a:off x="8393148" y="1135563"/>
            <a:ext cx="609599" cy="2293436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4DD1277-5378-20FA-3BC8-DA0A058B0DA7}"/>
              </a:ext>
            </a:extLst>
          </p:cNvPr>
          <p:cNvCxnSpPr>
            <a:cxnSpLocks/>
            <a:stCxn id="22" idx="4"/>
            <a:endCxn id="30" idx="1"/>
          </p:cNvCxnSpPr>
          <p:nvPr/>
        </p:nvCxnSpPr>
        <p:spPr>
          <a:xfrm flipV="1">
            <a:off x="8393149" y="2563850"/>
            <a:ext cx="609598" cy="86515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191B434B-8C26-B2EF-A421-49E93A574B33}"/>
              </a:ext>
            </a:extLst>
          </p:cNvPr>
          <p:cNvCxnSpPr>
            <a:cxnSpLocks/>
            <a:stCxn id="22" idx="4"/>
            <a:endCxn id="31" idx="1"/>
          </p:cNvCxnSpPr>
          <p:nvPr/>
        </p:nvCxnSpPr>
        <p:spPr>
          <a:xfrm>
            <a:off x="8393149" y="3429000"/>
            <a:ext cx="609597" cy="563136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19DAD10-356D-2FCD-5B27-7CA2491B185A}"/>
              </a:ext>
            </a:extLst>
          </p:cNvPr>
          <p:cNvCxnSpPr>
            <a:cxnSpLocks/>
            <a:stCxn id="22" idx="4"/>
            <a:endCxn id="32" idx="1"/>
          </p:cNvCxnSpPr>
          <p:nvPr/>
        </p:nvCxnSpPr>
        <p:spPr>
          <a:xfrm>
            <a:off x="8393149" y="3429000"/>
            <a:ext cx="602160" cy="1991422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6F588CC-B71F-0482-DFB7-A45D7DD6748F}"/>
              </a:ext>
            </a:extLst>
          </p:cNvPr>
          <p:cNvSpPr txBox="1"/>
          <p:nvPr/>
        </p:nvSpPr>
        <p:spPr>
          <a:xfrm>
            <a:off x="810330" y="4195565"/>
            <a:ext cx="48953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Producer / Consumer</a:t>
            </a:r>
          </a:p>
          <a:p>
            <a:pPr algn="ctr"/>
            <a:r>
              <a:rPr lang="en-US" sz="4000" dirty="0"/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279997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2" grpId="0" animBg="1"/>
      <p:bldP spid="29" grpId="0" animBg="1"/>
      <p:bldP spid="30" grpId="0" animBg="1"/>
      <p:bldP spid="31" grpId="0" animBg="1"/>
      <p:bldP spid="32" grpId="0" animBg="1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D8DD2E-1830-291C-E39A-C1F9D970A3CC}"/>
              </a:ext>
            </a:extLst>
          </p:cNvPr>
          <p:cNvSpPr/>
          <p:nvPr/>
        </p:nvSpPr>
        <p:spPr>
          <a:xfrm>
            <a:off x="657922" y="914400"/>
            <a:ext cx="3624146" cy="538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8A9B2D-671E-9916-5340-2B6C324DF25C}"/>
              </a:ext>
            </a:extLst>
          </p:cNvPr>
          <p:cNvSpPr/>
          <p:nvPr/>
        </p:nvSpPr>
        <p:spPr>
          <a:xfrm>
            <a:off x="657922" y="1219200"/>
            <a:ext cx="3624146" cy="5081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DEDDB6-D881-D96E-1129-253CCCA4C4EC}"/>
              </a:ext>
            </a:extLst>
          </p:cNvPr>
          <p:cNvSpPr/>
          <p:nvPr/>
        </p:nvSpPr>
        <p:spPr>
          <a:xfrm>
            <a:off x="657922" y="1583473"/>
            <a:ext cx="3624146" cy="471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C5A41-50E4-4CC9-B243-A8D72745CDF0}"/>
              </a:ext>
            </a:extLst>
          </p:cNvPr>
          <p:cNvSpPr/>
          <p:nvPr/>
        </p:nvSpPr>
        <p:spPr>
          <a:xfrm>
            <a:off x="657922" y="1940312"/>
            <a:ext cx="3624146" cy="43601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35C37A-4769-3011-FB0D-F6D618E80CAF}"/>
              </a:ext>
            </a:extLst>
          </p:cNvPr>
          <p:cNvSpPr/>
          <p:nvPr/>
        </p:nvSpPr>
        <p:spPr>
          <a:xfrm>
            <a:off x="657922" y="5943599"/>
            <a:ext cx="3624146" cy="356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2 000 000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F0A80-CD26-A013-280D-71A18D5B3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077" y="2174487"/>
            <a:ext cx="6096001" cy="2509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88019-D640-BF4C-7FFC-71FD50914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077" y="2077277"/>
            <a:ext cx="6096001" cy="270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0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0F390-8DD7-AB21-1418-F69ECB7A63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Benefits to this approach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0721EC-CD18-6051-05D6-0103B112A3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66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5B14-B828-AC96-C6AA-D774626AE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First: Extreme speed…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707BB-128F-59FC-620E-6D1270DDD1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72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0F390-8DD7-AB21-1418-F69ECB7A63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Second: Automatic retries and poison queues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0721EC-CD18-6051-05D6-0103B112A3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30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0F390-8DD7-AB21-1418-F69ECB7A63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Let’s do a demo!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0721EC-CD18-6051-05D6-0103B112A3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39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0F390-8DD7-AB21-1418-F69ECB7A63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There are drawbacks</a:t>
            </a:r>
            <a:br>
              <a:rPr lang="en-US" dirty="0"/>
            </a:br>
            <a:r>
              <a:rPr lang="en-US" dirty="0"/>
              <a:t>to this approach though…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0721EC-CD18-6051-05D6-0103B112A3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26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BADEE-53E5-8CEE-CDC1-18D303742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First: how do you do workflows?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2A0E6-4A2B-0A12-3B90-4663C01508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07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B35F60-676D-E2F2-1063-DB227A8163DF}"/>
              </a:ext>
            </a:extLst>
          </p:cNvPr>
          <p:cNvSpPr/>
          <p:nvPr/>
        </p:nvSpPr>
        <p:spPr>
          <a:xfrm>
            <a:off x="624468" y="572429"/>
            <a:ext cx="2386361" cy="1126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+mj-lt"/>
              </a:rPr>
              <a:t>HttpTrigger</a:t>
            </a:r>
            <a:endParaRPr lang="en-US" sz="24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51C4D0-8626-9C16-5A97-918EDCBDE343}"/>
              </a:ext>
            </a:extLst>
          </p:cNvPr>
          <p:cNvSpPr/>
          <p:nvPr/>
        </p:nvSpPr>
        <p:spPr>
          <a:xfrm>
            <a:off x="637477" y="2261839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CF4837-9AFB-7D4C-19B9-82847CE73BE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817649" y="1698702"/>
            <a:ext cx="13009" cy="5631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EC80BAE-ED44-1828-0ECD-AB818FE97FB7}"/>
              </a:ext>
            </a:extLst>
          </p:cNvPr>
          <p:cNvSpPr/>
          <p:nvPr/>
        </p:nvSpPr>
        <p:spPr>
          <a:xfrm>
            <a:off x="637477" y="3951249"/>
            <a:ext cx="2386361" cy="1126273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Queue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1F5F95-56CF-7728-6D43-177E079475F2}"/>
              </a:ext>
            </a:extLst>
          </p:cNvPr>
          <p:cNvCxnSpPr>
            <a:cxnSpLocks/>
            <a:stCxn id="8" idx="2"/>
            <a:endCxn id="22" idx="0"/>
          </p:cNvCxnSpPr>
          <p:nvPr/>
        </p:nvCxnSpPr>
        <p:spPr>
          <a:xfrm>
            <a:off x="1830658" y="3388112"/>
            <a:ext cx="0" cy="5631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FB84236-56F8-72E8-FB12-8D12DB71E37A}"/>
              </a:ext>
            </a:extLst>
          </p:cNvPr>
          <p:cNvSpPr/>
          <p:nvPr/>
        </p:nvSpPr>
        <p:spPr>
          <a:xfrm>
            <a:off x="4211449" y="229527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A38026-2E23-C847-E621-020CEB62B22B}"/>
              </a:ext>
            </a:extLst>
          </p:cNvPr>
          <p:cNvSpPr/>
          <p:nvPr/>
        </p:nvSpPr>
        <p:spPr>
          <a:xfrm>
            <a:off x="4211448" y="1657813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7B8662-5801-DE2C-30C6-D47739B36769}"/>
              </a:ext>
            </a:extLst>
          </p:cNvPr>
          <p:cNvSpPr/>
          <p:nvPr/>
        </p:nvSpPr>
        <p:spPr>
          <a:xfrm>
            <a:off x="4211447" y="3086099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8D2FD2-748F-0134-B8F3-D0AB51BBD267}"/>
              </a:ext>
            </a:extLst>
          </p:cNvPr>
          <p:cNvSpPr/>
          <p:nvPr/>
        </p:nvSpPr>
        <p:spPr>
          <a:xfrm>
            <a:off x="4204010" y="4514385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D36FF14-E04C-9B49-3047-AA157DCEA1DB}"/>
              </a:ext>
            </a:extLst>
          </p:cNvPr>
          <p:cNvCxnSpPr>
            <a:cxnSpLocks/>
            <a:stCxn id="22" idx="4"/>
            <a:endCxn id="29" idx="1"/>
          </p:cNvCxnSpPr>
          <p:nvPr/>
        </p:nvCxnSpPr>
        <p:spPr>
          <a:xfrm flipV="1">
            <a:off x="3023838" y="792664"/>
            <a:ext cx="1187611" cy="3721722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4DD1277-5378-20FA-3BC8-DA0A058B0DA7}"/>
              </a:ext>
            </a:extLst>
          </p:cNvPr>
          <p:cNvCxnSpPr>
            <a:cxnSpLocks/>
            <a:stCxn id="22" idx="4"/>
            <a:endCxn id="30" idx="1"/>
          </p:cNvCxnSpPr>
          <p:nvPr/>
        </p:nvCxnSpPr>
        <p:spPr>
          <a:xfrm flipV="1">
            <a:off x="3023838" y="2220950"/>
            <a:ext cx="1187610" cy="2293436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191B434B-8C26-B2EF-A421-49E93A574B33}"/>
              </a:ext>
            </a:extLst>
          </p:cNvPr>
          <p:cNvCxnSpPr>
            <a:cxnSpLocks/>
            <a:stCxn id="22" idx="4"/>
            <a:endCxn id="31" idx="1"/>
          </p:cNvCxnSpPr>
          <p:nvPr/>
        </p:nvCxnSpPr>
        <p:spPr>
          <a:xfrm flipV="1">
            <a:off x="3023838" y="3649236"/>
            <a:ext cx="1187609" cy="86515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19DAD10-356D-2FCD-5B27-7CA2491B185A}"/>
              </a:ext>
            </a:extLst>
          </p:cNvPr>
          <p:cNvCxnSpPr>
            <a:cxnSpLocks/>
            <a:stCxn id="22" idx="4"/>
            <a:endCxn id="32" idx="1"/>
          </p:cNvCxnSpPr>
          <p:nvPr/>
        </p:nvCxnSpPr>
        <p:spPr>
          <a:xfrm>
            <a:off x="3023838" y="4514386"/>
            <a:ext cx="1180172" cy="563136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lowchart: Direct Access Storage 55">
            <a:extLst>
              <a:ext uri="{FF2B5EF4-FFF2-40B4-BE49-F238E27FC236}">
                <a16:creationId xmlns:a16="http://schemas.microsoft.com/office/drawing/2014/main" id="{699F1675-D6E1-EC84-FF6C-8FC749EDC2E4}"/>
              </a:ext>
            </a:extLst>
          </p:cNvPr>
          <p:cNvSpPr/>
          <p:nvPr/>
        </p:nvSpPr>
        <p:spPr>
          <a:xfrm>
            <a:off x="7370952" y="4514384"/>
            <a:ext cx="2386361" cy="1126273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Queue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F6FD4B9-4F22-B0D3-CA48-C92865280B84}"/>
              </a:ext>
            </a:extLst>
          </p:cNvPr>
          <p:cNvSpPr/>
          <p:nvPr/>
        </p:nvSpPr>
        <p:spPr>
          <a:xfrm>
            <a:off x="10545333" y="229527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1BF197F-CDC9-D231-2C3A-4194B037556A}"/>
              </a:ext>
            </a:extLst>
          </p:cNvPr>
          <p:cNvSpPr/>
          <p:nvPr/>
        </p:nvSpPr>
        <p:spPr>
          <a:xfrm>
            <a:off x="10545332" y="1657813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C1B146-36C1-64FD-1A33-4A0FB18CB361}"/>
              </a:ext>
            </a:extLst>
          </p:cNvPr>
          <p:cNvSpPr/>
          <p:nvPr/>
        </p:nvSpPr>
        <p:spPr>
          <a:xfrm>
            <a:off x="10545331" y="3086099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353991-9871-2421-1A47-09DAEE1B6FC3}"/>
              </a:ext>
            </a:extLst>
          </p:cNvPr>
          <p:cNvSpPr/>
          <p:nvPr/>
        </p:nvSpPr>
        <p:spPr>
          <a:xfrm>
            <a:off x="10537894" y="4514385"/>
            <a:ext cx="2386361" cy="11262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Function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3D805700-5A91-3AFC-D31D-29F80DE2CD43}"/>
              </a:ext>
            </a:extLst>
          </p:cNvPr>
          <p:cNvCxnSpPr>
            <a:cxnSpLocks/>
            <a:stCxn id="56" idx="4"/>
            <a:endCxn id="57" idx="1"/>
          </p:cNvCxnSpPr>
          <p:nvPr/>
        </p:nvCxnSpPr>
        <p:spPr>
          <a:xfrm flipV="1">
            <a:off x="9757313" y="792664"/>
            <a:ext cx="788020" cy="4284857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C8FE3529-118E-2326-DAB1-9CBA01ECB634}"/>
              </a:ext>
            </a:extLst>
          </p:cNvPr>
          <p:cNvCxnSpPr>
            <a:cxnSpLocks/>
            <a:stCxn id="56" idx="4"/>
            <a:endCxn id="58" idx="1"/>
          </p:cNvCxnSpPr>
          <p:nvPr/>
        </p:nvCxnSpPr>
        <p:spPr>
          <a:xfrm flipV="1">
            <a:off x="9757313" y="2220950"/>
            <a:ext cx="788019" cy="2856571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623B03C0-8C66-13A6-217A-B9063F830047}"/>
              </a:ext>
            </a:extLst>
          </p:cNvPr>
          <p:cNvCxnSpPr>
            <a:cxnSpLocks/>
            <a:stCxn id="56" idx="4"/>
            <a:endCxn id="59" idx="1"/>
          </p:cNvCxnSpPr>
          <p:nvPr/>
        </p:nvCxnSpPr>
        <p:spPr>
          <a:xfrm flipV="1">
            <a:off x="9757313" y="3649236"/>
            <a:ext cx="788018" cy="1428285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324F5EA1-3D85-3495-3BC7-2B140690C857}"/>
              </a:ext>
            </a:extLst>
          </p:cNvPr>
          <p:cNvCxnSpPr>
            <a:cxnSpLocks/>
            <a:stCxn id="56" idx="4"/>
            <a:endCxn id="60" idx="1"/>
          </p:cNvCxnSpPr>
          <p:nvPr/>
        </p:nvCxnSpPr>
        <p:spPr>
          <a:xfrm>
            <a:off x="9757313" y="5077521"/>
            <a:ext cx="780581" cy="1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8392951-BC3B-2AA9-28EE-DA6B0F4B9663}"/>
              </a:ext>
            </a:extLst>
          </p:cNvPr>
          <p:cNvCxnSpPr>
            <a:stCxn id="29" idx="3"/>
            <a:endCxn id="56" idx="0"/>
          </p:cNvCxnSpPr>
          <p:nvPr/>
        </p:nvCxnSpPr>
        <p:spPr>
          <a:xfrm>
            <a:off x="6597810" y="792664"/>
            <a:ext cx="1966323" cy="3721720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3F77E5C-4A9A-B59F-DFB1-2BC9CBC7821F}"/>
              </a:ext>
            </a:extLst>
          </p:cNvPr>
          <p:cNvCxnSpPr>
            <a:cxnSpLocks/>
            <a:stCxn id="30" idx="3"/>
            <a:endCxn id="56" idx="0"/>
          </p:cNvCxnSpPr>
          <p:nvPr/>
        </p:nvCxnSpPr>
        <p:spPr>
          <a:xfrm>
            <a:off x="6597809" y="2220950"/>
            <a:ext cx="1966324" cy="2293434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A0BF4BA5-4E84-5094-2983-3830F3C3A596}"/>
              </a:ext>
            </a:extLst>
          </p:cNvPr>
          <p:cNvCxnSpPr>
            <a:cxnSpLocks/>
            <a:stCxn id="31" idx="3"/>
            <a:endCxn id="56" idx="0"/>
          </p:cNvCxnSpPr>
          <p:nvPr/>
        </p:nvCxnSpPr>
        <p:spPr>
          <a:xfrm>
            <a:off x="6597808" y="3649236"/>
            <a:ext cx="1966325" cy="865148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F70C52E8-9215-24FF-556A-1203B35C0C1C}"/>
              </a:ext>
            </a:extLst>
          </p:cNvPr>
          <p:cNvCxnSpPr>
            <a:cxnSpLocks/>
            <a:stCxn id="32" idx="3"/>
            <a:endCxn id="56" idx="0"/>
          </p:cNvCxnSpPr>
          <p:nvPr/>
        </p:nvCxnSpPr>
        <p:spPr>
          <a:xfrm flipV="1">
            <a:off x="6590371" y="4514384"/>
            <a:ext cx="1973762" cy="563138"/>
          </a:xfrm>
          <a:prstGeom prst="bentConnector4">
            <a:avLst>
              <a:gd name="adj1" fmla="val 19774"/>
              <a:gd name="adj2" fmla="val 186138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52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2" grpId="0" animBg="1"/>
      <p:bldP spid="29" grpId="0" animBg="1"/>
      <p:bldP spid="30" grpId="0" animBg="1"/>
      <p:bldP spid="31" grpId="0" animBg="1"/>
      <p:bldP spid="32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BADEE-53E5-8CEE-CDC1-18D303742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That’s not the best…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2A0E6-4A2B-0A12-3B90-4663C01508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70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6D7F66-1A36-A99A-7531-61D1DA82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Durable Functions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4F2FF04-486C-055D-5BAE-995FB7A6F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51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C2F09D-AD57-41FB-BF8D-75CE399CA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CDEC3B-06BF-AE2C-CACC-97CC73BD7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for “stateful” functions</a:t>
            </a:r>
          </a:p>
          <a:p>
            <a:r>
              <a:rPr lang="en-US" dirty="0"/>
              <a:t>Orchestrators managing state – allowing for checkpoints and restarts if necessary!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2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D8DD2E-1830-291C-E39A-C1F9D970A3CC}"/>
              </a:ext>
            </a:extLst>
          </p:cNvPr>
          <p:cNvSpPr/>
          <p:nvPr/>
        </p:nvSpPr>
        <p:spPr>
          <a:xfrm>
            <a:off x="657922" y="914400"/>
            <a:ext cx="3624146" cy="538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8A9B2D-671E-9916-5340-2B6C324DF25C}"/>
              </a:ext>
            </a:extLst>
          </p:cNvPr>
          <p:cNvSpPr/>
          <p:nvPr/>
        </p:nvSpPr>
        <p:spPr>
          <a:xfrm>
            <a:off x="657922" y="1219200"/>
            <a:ext cx="3624146" cy="5081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DEDDB6-D881-D96E-1129-253CCCA4C4EC}"/>
              </a:ext>
            </a:extLst>
          </p:cNvPr>
          <p:cNvSpPr/>
          <p:nvPr/>
        </p:nvSpPr>
        <p:spPr>
          <a:xfrm>
            <a:off x="657922" y="1583473"/>
            <a:ext cx="3624146" cy="471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C5A41-50E4-4CC9-B243-A8D72745CDF0}"/>
              </a:ext>
            </a:extLst>
          </p:cNvPr>
          <p:cNvSpPr/>
          <p:nvPr/>
        </p:nvSpPr>
        <p:spPr>
          <a:xfrm>
            <a:off x="657922" y="1940312"/>
            <a:ext cx="3624146" cy="43601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35C37A-4769-3011-FB0D-F6D618E80CAF}"/>
              </a:ext>
            </a:extLst>
          </p:cNvPr>
          <p:cNvSpPr/>
          <p:nvPr/>
        </p:nvSpPr>
        <p:spPr>
          <a:xfrm>
            <a:off x="657922" y="5943599"/>
            <a:ext cx="3624146" cy="356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2 000 000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F0A80-CD26-A013-280D-71A18D5B3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077" y="2174487"/>
            <a:ext cx="6096001" cy="2509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88019-D640-BF4C-7FFC-71FD50914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077" y="2077277"/>
            <a:ext cx="6096001" cy="27034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697106-0B1B-561D-8B79-BDB228A0C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69" y="2149033"/>
            <a:ext cx="11259262" cy="294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0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5C16F2-ABB1-455C-DE28-2E8B9DD8C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Functions: Chaining</a:t>
            </a:r>
          </a:p>
        </p:txBody>
      </p:sp>
      <p:pic>
        <p:nvPicPr>
          <p:cNvPr id="1028" name="Picture 4" descr="A diagram of the function chaining pattern">
            <a:extLst>
              <a:ext uri="{FF2B5EF4-FFF2-40B4-BE49-F238E27FC236}">
                <a16:creationId xmlns:a16="http://schemas.microsoft.com/office/drawing/2014/main" id="{330C0153-07D1-A044-F935-D9646F312E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389" y="3176490"/>
            <a:ext cx="7859222" cy="140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789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A19C5-1BA9-E0D0-F2C2-6843B671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Functions: Chaining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174700-3466-9D0C-2E3E-CCBBE02FE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563" y="1825625"/>
            <a:ext cx="6680873" cy="4102100"/>
          </a:xfrm>
        </p:spPr>
      </p:pic>
    </p:spTree>
    <p:extLst>
      <p:ext uri="{BB962C8B-B14F-4D97-AF65-F5344CB8AC3E}">
        <p14:creationId xmlns:p14="http://schemas.microsoft.com/office/powerpoint/2010/main" val="2185100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5C16F2-ABB1-455C-DE28-2E8B9DD8C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Functions: Fan In/Out</a:t>
            </a:r>
          </a:p>
        </p:txBody>
      </p:sp>
      <p:pic>
        <p:nvPicPr>
          <p:cNvPr id="2050" name="Picture 2" descr="A diagram of the fan out/fan pattern">
            <a:extLst>
              <a:ext uri="{FF2B5EF4-FFF2-40B4-BE49-F238E27FC236}">
                <a16:creationId xmlns:a16="http://schemas.microsoft.com/office/drawing/2014/main" id="{99166C1C-5B0F-990B-615E-79AEF982F3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54" y="2514410"/>
            <a:ext cx="5496692" cy="272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287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5C16F2-ABB1-455C-DE28-2E8B9DD8C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Functions: Fan In/Out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E816AA-19AF-223E-3B11-B0E4600A9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0718" y="1825625"/>
            <a:ext cx="6430564" cy="4102100"/>
          </a:xfrm>
        </p:spPr>
      </p:pic>
    </p:spTree>
    <p:extLst>
      <p:ext uri="{BB962C8B-B14F-4D97-AF65-F5344CB8AC3E}">
        <p14:creationId xmlns:p14="http://schemas.microsoft.com/office/powerpoint/2010/main" val="2831422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6D7F66-1A36-A99A-7531-61D1DA82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4F2FF04-486C-055D-5BAE-995FB7A6F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80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D84F-D8B3-59FD-B30E-FE6B738038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  Have a great conference!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539B2D85-73F6-804B-2325-58345818C6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>
            <a:fillRect/>
          </a:stretch>
        </p:blipFill>
        <p:spPr>
          <a:xfrm>
            <a:off x="6096000" y="1122363"/>
            <a:ext cx="5257800" cy="4287837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6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D8DD2E-1830-291C-E39A-C1F9D970A3CC}"/>
              </a:ext>
            </a:extLst>
          </p:cNvPr>
          <p:cNvSpPr/>
          <p:nvPr/>
        </p:nvSpPr>
        <p:spPr>
          <a:xfrm>
            <a:off x="657922" y="914400"/>
            <a:ext cx="3624146" cy="538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8A9B2D-671E-9916-5340-2B6C324DF25C}"/>
              </a:ext>
            </a:extLst>
          </p:cNvPr>
          <p:cNvSpPr/>
          <p:nvPr/>
        </p:nvSpPr>
        <p:spPr>
          <a:xfrm>
            <a:off x="657922" y="1219200"/>
            <a:ext cx="3624146" cy="5081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DEDDB6-D881-D96E-1129-253CCCA4C4EC}"/>
              </a:ext>
            </a:extLst>
          </p:cNvPr>
          <p:cNvSpPr/>
          <p:nvPr/>
        </p:nvSpPr>
        <p:spPr>
          <a:xfrm>
            <a:off x="657922" y="1583473"/>
            <a:ext cx="3624146" cy="471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0 000 001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C5A41-50E4-4CC9-B243-A8D72745CDF0}"/>
              </a:ext>
            </a:extLst>
          </p:cNvPr>
          <p:cNvSpPr/>
          <p:nvPr/>
        </p:nvSpPr>
        <p:spPr>
          <a:xfrm>
            <a:off x="657922" y="1940312"/>
            <a:ext cx="3624146" cy="43601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35C37A-4769-3011-FB0D-F6D618E80CAF}"/>
              </a:ext>
            </a:extLst>
          </p:cNvPr>
          <p:cNvSpPr/>
          <p:nvPr/>
        </p:nvSpPr>
        <p:spPr>
          <a:xfrm>
            <a:off x="657922" y="5943599"/>
            <a:ext cx="3624146" cy="356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Entity 2 000 000</a:t>
            </a:r>
          </a:p>
        </p:txBody>
      </p:sp>
    </p:spTree>
    <p:extLst>
      <p:ext uri="{BB962C8B-B14F-4D97-AF65-F5344CB8AC3E}">
        <p14:creationId xmlns:p14="http://schemas.microsoft.com/office/powerpoint/2010/main" val="308887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170-BC59-E4FE-11E4-C6750067B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07C9C2-B2E9-120E-40E3-15ED8E1D3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/>
        </p:blipFill>
        <p:spPr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0422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170-BC59-E4FE-11E4-C6750067B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Kevin Griffin</a:t>
            </a:r>
            <a:br>
              <a:rPr lang="en-US" sz="3600" dirty="0">
                <a:latin typeface="+mn-lt"/>
              </a:rPr>
            </a:br>
            <a:r>
              <a:rPr lang="en-US" sz="2800" dirty="0">
                <a:latin typeface="+mn-lt"/>
              </a:rPr>
              <a:t>13-time Microsoft MVP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ASP.NET Core, Azure, and Web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consultwithgriff.com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twitter.com/@1kevgriff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bbiz.io/@1kevgriff</a:t>
            </a:r>
            <a:endParaRPr lang="en-US" sz="3600" dirty="0">
              <a:latin typeface="+mn-lt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07C9C2-B2E9-120E-40E3-15ED8E1D3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/>
        </p:blipFill>
        <p:spPr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34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4C9F-AF71-5E8E-E9B6-2F4A3AF8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D9B29-B901-DD7D-C344-314ECEF9C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0" y="1377950"/>
            <a:ext cx="81280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BC78B6-B7F8-87DA-0684-7C596D7E5F0F}"/>
              </a:ext>
            </a:extLst>
          </p:cNvPr>
          <p:cNvSpPr txBox="1"/>
          <p:nvPr/>
        </p:nvSpPr>
        <p:spPr>
          <a:xfrm>
            <a:off x="896499" y="5625016"/>
            <a:ext cx="10399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3"/>
              </a:rPr>
              <a:t>https://SignalRMastery.com</a:t>
            </a:r>
            <a:r>
              <a:rPr lang="en-US" sz="3200" dirty="0"/>
              <a:t> – USE CODE OCC2023 FOR 100% OFF</a:t>
            </a:r>
          </a:p>
        </p:txBody>
      </p:sp>
    </p:spTree>
    <p:extLst>
      <p:ext uri="{BB962C8B-B14F-4D97-AF65-F5344CB8AC3E}">
        <p14:creationId xmlns:p14="http://schemas.microsoft.com/office/powerpoint/2010/main" val="2530475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“Promise of Serverless”</a:t>
            </a:r>
          </a:p>
          <a:p>
            <a:r>
              <a:rPr lang="en-US" dirty="0"/>
              <a:t>100-level Intro of Azure Functions</a:t>
            </a:r>
          </a:p>
          <a:p>
            <a:r>
              <a:rPr lang="en-US" dirty="0"/>
              <a:t>Designing Workflows for Azure Functions</a:t>
            </a:r>
          </a:p>
          <a:p>
            <a:r>
              <a:rPr lang="en-US" dirty="0"/>
              <a:t>Durability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390"/>
            <a:ext cx="5181600" cy="388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59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Master - Foo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gurino + Proxima">
      <a:majorFont>
        <a:latin typeface="Ligurino Cd Rg"/>
        <a:ea typeface=""/>
        <a:cs typeface=""/>
      </a:majorFont>
      <a:minorFont>
        <a:latin typeface="Proxima Nova Con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ctics Slide Template" id="{48484BAA-98B9-480C-BE85-35E4F7285D2D}" vid="{FEBC8822-EB93-4D17-90E3-A0429EBC101F}"/>
    </a:ext>
  </a:extLst>
</a:theme>
</file>

<file path=ppt/theme/theme2.xml><?xml version="1.0" encoding="utf-8"?>
<a:theme xmlns:a="http://schemas.openxmlformats.org/drawingml/2006/main" name="Master - No Foo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gurino + Proxima">
      <a:majorFont>
        <a:latin typeface="Ligurino Cd Rg"/>
        <a:ea typeface=""/>
        <a:cs typeface=""/>
      </a:majorFont>
      <a:minorFont>
        <a:latin typeface="Proxima Nova Con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ctics Slide Template" id="{48484BAA-98B9-480C-BE85-35E4F7285D2D}" vid="{FEBC8822-EB93-4D17-90E3-A0429EBC101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Tactics Slide Template</Template>
  <TotalTime>26194</TotalTime>
  <Words>541</Words>
  <Application>Microsoft Office PowerPoint</Application>
  <PresentationFormat>Widescreen</PresentationFormat>
  <Paragraphs>457</Paragraphs>
  <Slides>45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Proxima Nova Cond Medium</vt:lpstr>
      <vt:lpstr>Arial</vt:lpstr>
      <vt:lpstr>Ligurino Cd Rg</vt:lpstr>
      <vt:lpstr>Calibri</vt:lpstr>
      <vt:lpstr>Master - Footer</vt:lpstr>
      <vt:lpstr>Master - No Footer</vt:lpstr>
      <vt:lpstr>Annihilating Workloads  with Azure Functions</vt:lpstr>
      <vt:lpstr>PowerPoint Presentation</vt:lpstr>
      <vt:lpstr>PowerPoint Presentation</vt:lpstr>
      <vt:lpstr>PowerPoint Presentation</vt:lpstr>
      <vt:lpstr>PowerPoint Presentation</vt:lpstr>
      <vt:lpstr>Hi, I’m Kevin</vt:lpstr>
      <vt:lpstr>Kevin Griffin 13-time Microsoft MVP  ASP.NET Core, Azure, and Web  consultwithgriff.com twitter.com/@1kevgriff bbiz.io/@1kevgriff</vt:lpstr>
      <vt:lpstr>Courses</vt:lpstr>
      <vt:lpstr>Agenda</vt:lpstr>
      <vt:lpstr>The “Promise of Serverless”</vt:lpstr>
      <vt:lpstr>“It’s just someone else's servers”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100-level Azure Functions</vt:lpstr>
      <vt:lpstr>PowerPoint Presentation</vt:lpstr>
      <vt:lpstr>PowerPoint Presentation</vt:lpstr>
      <vt:lpstr>PowerPoint Presentation</vt:lpstr>
      <vt:lpstr>PowerPoint Presentation</vt:lpstr>
      <vt:lpstr>Azure Functions</vt:lpstr>
      <vt:lpstr>Azure Functions</vt:lpstr>
      <vt:lpstr>Designing Workflows</vt:lpstr>
      <vt:lpstr>PowerPoint Presentation</vt:lpstr>
      <vt:lpstr>Benefits to this approach</vt:lpstr>
      <vt:lpstr>First: Extreme speed…</vt:lpstr>
      <vt:lpstr>Second: Automatic retries and poison queues</vt:lpstr>
      <vt:lpstr>Let’s do a demo!</vt:lpstr>
      <vt:lpstr>There are drawbacks to this approach though…</vt:lpstr>
      <vt:lpstr>First: how do you do workflows? </vt:lpstr>
      <vt:lpstr>PowerPoint Presentation</vt:lpstr>
      <vt:lpstr>That’s not the best…</vt:lpstr>
      <vt:lpstr>Durable Functions</vt:lpstr>
      <vt:lpstr>Durable Functions</vt:lpstr>
      <vt:lpstr>Durable Functions: Chaining</vt:lpstr>
      <vt:lpstr>Durable Functions: Chaining</vt:lpstr>
      <vt:lpstr>Durable Functions: Fan In/Out</vt:lpstr>
      <vt:lpstr>Durable Functions: Fan In/Out</vt:lpstr>
      <vt:lpstr>Conclusions</vt:lpstr>
      <vt:lpstr>Thanks!  Have a great conference!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Tactics for Building Background Services in .NET</dc:title>
  <dc:creator>Kevin Griffin</dc:creator>
  <cp:lastModifiedBy>Kevin Griffin</cp:lastModifiedBy>
  <cp:revision>57</cp:revision>
  <dcterms:created xsi:type="dcterms:W3CDTF">2022-11-17T20:28:33Z</dcterms:created>
  <dcterms:modified xsi:type="dcterms:W3CDTF">2023-03-25T13:12:11Z</dcterms:modified>
</cp:coreProperties>
</file>